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  <p:sldId id="260" r:id="R10028"/>
    <p:sldId id="261" r:id="R10029"/>
    <p:sldId id="262" r:id="R10030"/>
    <p:sldId id="263" r:id="R10031"/>
  </p:sldIdLst>
  <p:sldSz cx="9144000" cy="6858000" type="custom"/>
  <p:notesSz cx="9144000" cy="6858000"/>
  <p:embeddedFontLst>
    <p:embeddedFont>
      <p:font typeface="Arial-Black" charset="1"/>
      <p:bold xmlns:r="http://schemas.openxmlformats.org/officeDocument/2006/relationships" r:id="rId103"/>
    </p:embeddedFont>
    <p:embeddedFont>
      <p:font typeface="ArialMT" charset="1"/>
      <p:regular xmlns:r="http://schemas.openxmlformats.org/officeDocument/2006/relationships" r:id="rId123"/>
    </p:embeddedFont>
    <p:embeddedFont>
      <p:font typeface="Calibri" charset="1"/>
      <p:regular xmlns:r="http://schemas.openxmlformats.org/officeDocument/2006/relationships" r:id="rId121"/>
    </p:embeddedFont>
    <p:embeddedFont>
      <p:font typeface="Calibri" charset="1"/>
      <p:regular xmlns:r="http://schemas.openxmlformats.org/officeDocument/2006/relationships" r:id="rId159"/>
    </p:embeddedFont>
    <p:embeddedFont>
      <p:font typeface="Calibri-Bold" charset="1"/>
      <p:bold xmlns:r="http://schemas.openxmlformats.org/officeDocument/2006/relationships" r:id="rId118"/>
    </p:embeddedFont>
    <p:embeddedFont>
      <p:font typeface="Calibri-BoldItalic" charset="1"/>
      <p:boldItalic xmlns:r="http://schemas.openxmlformats.org/officeDocument/2006/relationships" r:id="rId196"/>
    </p:embeddedFont>
    <p:embeddedFont>
      <p:font typeface="Calibri-Italic" charset="1"/>
      <p:italic xmlns:r="http://schemas.openxmlformats.org/officeDocument/2006/relationships" r:id="rId169"/>
    </p:embeddedFont>
  </p:embeddedFontLst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Id103" Type="http://schemas.openxmlformats.org/officeDocument/2006/relationships/font" Target="fonts/font1.fntdata"/><Relationship Id="rId118" Type="http://schemas.openxmlformats.org/officeDocument/2006/relationships/font" Target="fonts/font2.fntdata"/><Relationship Id="rId121" Type="http://schemas.openxmlformats.org/officeDocument/2006/relationships/font" Target="fonts/font3.fntdata"/><Relationship Id="rId123" Type="http://schemas.openxmlformats.org/officeDocument/2006/relationships/font" Target="fonts/font4.fntdata"/><Relationship Id="rId159" Type="http://schemas.openxmlformats.org/officeDocument/2006/relationships/font" Target="fonts/font5.fntdata"/><Relationship Id="rId169" Type="http://schemas.openxmlformats.org/officeDocument/2006/relationships/font" Target="fonts/font6.fntdata"/><Relationship Id="rId196" Type="http://schemas.openxmlformats.org/officeDocument/2006/relationships/font" Target="fonts/font7.fntdata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Relationship Id="R10029" Type="http://schemas.openxmlformats.org/officeDocument/2006/relationships/slide" Target="slides/slide6.xml"/><Relationship Id="R10030" Type="http://schemas.openxmlformats.org/officeDocument/2006/relationships/slide" Target="slides/slide7.xml"/><Relationship Id="R10031" Type="http://schemas.openxmlformats.org/officeDocument/2006/relationships/slide" Target="slides/slide8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1" Type="http://schemas.openxmlformats.org/officeDocument/2006/relationships/image" Target="../media/image101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6" Type="http://schemas.openxmlformats.org/officeDocument/2006/relationships/image" Target="../media/image106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43" Type="http://schemas.openxmlformats.org/officeDocument/2006/relationships/image" Target="../media/image106.png"/><Relationship Id="rId144" Type="http://schemas.openxmlformats.org/officeDocument/2006/relationships/image" Target="../media/image144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53" Type="http://schemas.openxmlformats.org/officeDocument/2006/relationships/image" Target="../media/image106.pn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72" Type="http://schemas.openxmlformats.org/officeDocument/2006/relationships/image" Target="../media/image106.png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88" Type="http://schemas.openxmlformats.org/officeDocument/2006/relationships/image" Target="../media/image188.png"/><Relationship Id="rId189" Type="http://schemas.openxmlformats.org/officeDocument/2006/relationships/image" Target="../media/image106.png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03" Type="http://schemas.openxmlformats.org/officeDocument/2006/relationships/image" Target="../media/image188.png"/><Relationship Id="rId204" Type="http://schemas.openxmlformats.org/officeDocument/2006/relationships/image" Target="../media/image106.png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18" Type="http://schemas.openxmlformats.org/officeDocument/2006/relationships/image" Target="../media/image106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spect="0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9144000" cy="6858000"/>
          </a:xfrm>
          <a:prstGeom prst="rect">
            <a:avLst/>
          </a:prstGeom>
          <a:noFill/>
          <a:extLst/>
        </p:spPr>
      </p:pic>
      <p:sp>
        <p:nvSpPr>
          <p:cNvPr id="102" name="Rectangle 102"/>
          <p:cNvSpPr/>
          <p:nvPr/>
        </p:nvSpPr>
        <p:spPr>
          <a:xfrm rot="0" flipH="0" flipV="0">
            <a:off x="3579495" y="4827462"/>
            <a:ext cx="5096013" cy="12218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08380"/>
            <a:r>
              <a:rPr lang="en-US" sz="2802" baseline="0" b="1" i="0" dirty="0" spc="0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N</a:t>
            </a:r>
            <a:r>
              <a:rPr lang="en-US" sz="2802" baseline="0" b="1" i="0" dirty="0" spc="-20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</a:t>
            </a:r>
            <a:r>
              <a:rPr lang="en-US" sz="2802" baseline="0" b="1" i="0" dirty="0" spc="0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C</a:t>
            </a:r>
            <a:r>
              <a:rPr lang="en-US" sz="2802" baseline="0" b="1" i="0" dirty="0" spc="-20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P</a:t>
            </a:r>
            <a:r>
              <a:rPr lang="en-US" sz="2802" baseline="0" b="1" i="0" dirty="0" spc="0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UC</a:t>
            </a:r>
            <a:r>
              <a:rPr lang="en-US" sz="2802" baseline="0" b="1" i="0" dirty="0" spc="-31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 </a:t>
            </a:r>
            <a:r>
              <a:rPr lang="en-US" sz="2802" baseline="0" b="1" i="0" dirty="0" spc="-20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S</a:t>
            </a:r>
            <a:r>
              <a:rPr lang="en-US" sz="2802" baseline="0" b="1" i="0" dirty="0" spc="-12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y</a:t>
            </a:r>
            <a:r>
              <a:rPr lang="en-US" sz="2802" baseline="0" b="1" i="0" dirty="0" spc="0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m</a:t>
            </a:r>
            <a:r>
              <a:rPr lang="en-US" sz="2802" baseline="0" b="1" i="0" dirty="0" spc="-17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po</a:t>
            </a:r>
            <a:r>
              <a:rPr lang="en-US" sz="2802" baseline="0" b="1" i="0" dirty="0" spc="-12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s</a:t>
            </a:r>
            <a:r>
              <a:rPr lang="en-US" sz="2802" baseline="0" b="1" i="0" dirty="0" spc="0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i</a:t>
            </a:r>
            <a:r>
              <a:rPr lang="en-US" sz="2802" baseline="0" b="1" i="0" dirty="0" spc="-17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um</a:t>
            </a:r>
          </a:p>
          <a:p>
            <a:pPr marL="0">
              <a:lnSpc>
                <a:spcPts val="2603"/>
              </a:lnSpc>
            </a:pPr>
            <a:r>
              <a:rPr lang="en-US" sz="1900" baseline="0" b="0" i="1" dirty="0" spc="-16">
                <a:solidFill>
                  <a:srgbClr val="FFFFFF"/>
                </a:solidFill>
                <a:latin typeface="Arial" pitchFamily="0" charset="1"/>
              </a:rPr>
              <a:t>E</a:t>
            </a:r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va</a:t>
            </a:r>
            <a:r>
              <a:rPr lang="en-US" sz="1900" baseline="0" b="0" i="1" dirty="0" spc="-75">
                <a:solidFill>
                  <a:srgbClr val="FFFFFF"/>
                </a:solidFill>
                <a:latin typeface="Arial" pitchFamily="0" charset="1"/>
              </a:rPr>
              <a:t>l</a:t>
            </a:r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uat</a:t>
            </a:r>
            <a:r>
              <a:rPr lang="en-US" sz="1900" baseline="0" b="0" i="1" dirty="0" spc="-73">
                <a:solidFill>
                  <a:srgbClr val="FFFFFF"/>
                </a:solidFill>
                <a:latin typeface="Arial" pitchFamily="0" charset="1"/>
              </a:rPr>
              <a:t>i</a:t>
            </a:r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ng</a:t>
            </a:r>
            <a:r>
              <a:rPr lang="en-US" sz="1900" baseline="0" b="0" i="1" dirty="0" spc="2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900" baseline="0" b="0" i="1" dirty="0" spc="-20">
                <a:solidFill>
                  <a:srgbClr val="FFFFFF"/>
                </a:solidFill>
                <a:latin typeface="Arial" pitchFamily="0" charset="1"/>
              </a:rPr>
              <a:t>R</a:t>
            </a:r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esource </a:t>
            </a:r>
            <a:r>
              <a:rPr lang="en-US" sz="1900" baseline="0" b="0" i="1" dirty="0" spc="-20">
                <a:solidFill>
                  <a:srgbClr val="FFFFFF"/>
                </a:solidFill>
                <a:latin typeface="Arial" pitchFamily="0" charset="1"/>
              </a:rPr>
              <a:t>C</a:t>
            </a:r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osts: </a:t>
            </a:r>
            <a:r>
              <a:rPr lang="en-US" sz="1900" baseline="0" b="0" i="1" dirty="0" spc="-20">
                <a:solidFill>
                  <a:srgbClr val="FFFFFF"/>
                </a:solidFill>
                <a:latin typeface="Arial" pitchFamily="0" charset="1"/>
              </a:rPr>
              <a:t>C</a:t>
            </a:r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ons</a:t>
            </a:r>
            <a:r>
              <a:rPr lang="en-US" sz="1900" baseline="0" b="0" i="1" dirty="0" spc="-69">
                <a:solidFill>
                  <a:srgbClr val="FFFFFF"/>
                </a:solidFill>
                <a:latin typeface="Arial" pitchFamily="0" charset="1"/>
              </a:rPr>
              <a:t>i</a:t>
            </a:r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derat</a:t>
            </a:r>
            <a:r>
              <a:rPr lang="en-US" sz="1900" baseline="0" b="0" i="1" dirty="0" spc="-73">
                <a:solidFill>
                  <a:srgbClr val="FFFFFF"/>
                </a:solidFill>
                <a:latin typeface="Arial" pitchFamily="0" charset="1"/>
              </a:rPr>
              <a:t>i</a:t>
            </a:r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ons</a:t>
            </a:r>
            <a:r>
              <a:rPr lang="en-US" sz="1900" baseline="0" b="0" i="1" dirty="0" spc="2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for </a:t>
            </a:r>
          </a:p>
          <a:p>
            <a:pPr marL="1932051">
              <a:lnSpc>
                <a:spcPts val="2602"/>
              </a:lnSpc>
            </a:pPr>
            <a:r>
              <a:rPr lang="en-US" sz="1900" baseline="0" b="0" i="1" dirty="0" spc="-21">
                <a:solidFill>
                  <a:srgbClr val="FFFFFF"/>
                </a:solidFill>
                <a:latin typeface="Arial" pitchFamily="0" charset="1"/>
              </a:rPr>
              <a:t>R</a:t>
            </a:r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egu</a:t>
            </a:r>
            <a:r>
              <a:rPr lang="en-US" sz="1900" baseline="0" b="0" i="1" dirty="0" spc="-73">
                <a:solidFill>
                  <a:srgbClr val="FFFFFF"/>
                </a:solidFill>
                <a:latin typeface="Arial" pitchFamily="0" charset="1"/>
              </a:rPr>
              <a:t>l</a:t>
            </a:r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ators</a:t>
            </a:r>
          </a:p>
        </p:txBody>
      </p:sp>
      <p:sp>
        <p:nvSpPr>
          <p:cNvPr id="104" name="Rectangle 104"/>
          <p:cNvSpPr/>
          <p:nvPr/>
        </p:nvSpPr>
        <p:spPr>
          <a:xfrm rot="0" flipH="0" flipV="0">
            <a:off x="5358765" y="6057591"/>
            <a:ext cx="1463001" cy="322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May 20,</a:t>
            </a:r>
            <a:r>
              <a:rPr lang="en-US" sz="1900" baseline="0" b="0" i="1" dirty="0" spc="-2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900" baseline="0" b="0" i="1" dirty="0" spc="0">
                <a:solidFill>
                  <a:srgbClr val="FFFFFF"/>
                </a:solidFill>
                <a:latin typeface="Arial" pitchFamily="0" charset="1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5" name="Freeform 105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" name="Picture 106"/>
          <p:cNvPicPr>
            <a:picLocks noChangeAspect="0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9144000" cy="6858000"/>
          </a:xfrm>
          <a:prstGeom prst="rect">
            <a:avLst/>
          </a:prstGeom>
          <a:noFill/>
          <a:extLst/>
        </p:spPr>
      </p:pic>
      <p:sp>
        <p:nvSpPr>
          <p:cNvPr id="107" name="Freeform 107"/>
          <p:cNvSpPr/>
          <p:nvPr/>
        </p:nvSpPr>
        <p:spPr>
          <a:xfrm rot="0" flipH="0" flipV="0">
            <a:off x="1245273" y="3362453"/>
            <a:ext cx="1612862" cy="19050"/>
          </a:xfrm>
          <a:custGeom>
            <a:pathLst>
              <a:path w="1612862" h="19050">
                <a:moveTo>
                  <a:pt x="0" y="0"/>
                </a:moveTo>
                <a:lnTo>
                  <a:pt x="403187" y="0"/>
                </a:lnTo>
                <a:lnTo>
                  <a:pt x="806412" y="0"/>
                </a:lnTo>
                <a:lnTo>
                  <a:pt x="1209637" y="0"/>
                </a:lnTo>
                <a:lnTo>
                  <a:pt x="1612862" y="0"/>
                </a:lnTo>
                <a:lnTo>
                  <a:pt x="1612862" y="19050"/>
                </a:lnTo>
                <a:lnTo>
                  <a:pt x="1209637" y="19050"/>
                </a:lnTo>
                <a:lnTo>
                  <a:pt x="806412" y="19050"/>
                </a:lnTo>
                <a:lnTo>
                  <a:pt x="403187" y="19050"/>
                </a:lnTo>
                <a:lnTo>
                  <a:pt x="0" y="19050"/>
                </a:lnTo>
                <a:close/>
                <a:moveTo>
                  <a:pt x="2250274" y="3495547"/>
                </a:moveTo>
              </a:path>
            </a:pathLst>
          </a:custGeom>
          <a:solidFill>
            <a:srgbClr val="124F9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rot="0" flipH="0" flipV="0">
            <a:off x="1677035" y="3559303"/>
            <a:ext cx="749300" cy="19050"/>
          </a:xfrm>
          <a:custGeom>
            <a:pathLst>
              <a:path w="749300" h="19050">
                <a:moveTo>
                  <a:pt x="0" y="0"/>
                </a:moveTo>
                <a:lnTo>
                  <a:pt x="374650" y="0"/>
                </a:lnTo>
                <a:lnTo>
                  <a:pt x="749300" y="0"/>
                </a:lnTo>
                <a:lnTo>
                  <a:pt x="749300" y="19050"/>
                </a:lnTo>
                <a:lnTo>
                  <a:pt x="374650" y="19050"/>
                </a:lnTo>
                <a:lnTo>
                  <a:pt x="0" y="19050"/>
                </a:lnTo>
                <a:close/>
                <a:moveTo>
                  <a:pt x="1621662" y="3298697"/>
                </a:moveTo>
              </a:path>
            </a:pathLst>
          </a:custGeom>
          <a:solidFill>
            <a:srgbClr val="124F9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rot="0" flipH="0" flipV="0">
            <a:off x="3841622" y="3298953"/>
            <a:ext cx="1454150" cy="19050"/>
          </a:xfrm>
          <a:custGeom>
            <a:pathLst>
              <a:path w="1454150" h="19050">
                <a:moveTo>
                  <a:pt x="0" y="0"/>
                </a:moveTo>
                <a:lnTo>
                  <a:pt x="484632" y="0"/>
                </a:lnTo>
                <a:lnTo>
                  <a:pt x="969392" y="0"/>
                </a:lnTo>
                <a:lnTo>
                  <a:pt x="1454150" y="0"/>
                </a:lnTo>
                <a:lnTo>
                  <a:pt x="1454150" y="19050"/>
                </a:lnTo>
                <a:lnTo>
                  <a:pt x="969392" y="19050"/>
                </a:lnTo>
                <a:lnTo>
                  <a:pt x="484632" y="19050"/>
                </a:lnTo>
                <a:lnTo>
                  <a:pt x="0" y="19050"/>
                </a:lnTo>
                <a:close/>
                <a:moveTo>
                  <a:pt x="-282575" y="3559047"/>
                </a:moveTo>
              </a:path>
            </a:pathLst>
          </a:custGeom>
          <a:solidFill>
            <a:srgbClr val="124F9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rot="0" flipH="0" flipV="0">
            <a:off x="6325742" y="3263392"/>
            <a:ext cx="1339851" cy="19050"/>
          </a:xfrm>
          <a:custGeom>
            <a:pathLst>
              <a:path w="1339851" h="19050">
                <a:moveTo>
                  <a:pt x="0" y="0"/>
                </a:moveTo>
                <a:lnTo>
                  <a:pt x="335026" y="0"/>
                </a:lnTo>
                <a:lnTo>
                  <a:pt x="669926" y="0"/>
                </a:lnTo>
                <a:lnTo>
                  <a:pt x="1004951" y="0"/>
                </a:lnTo>
                <a:lnTo>
                  <a:pt x="1339851" y="0"/>
                </a:lnTo>
                <a:lnTo>
                  <a:pt x="1339851" y="19050"/>
                </a:lnTo>
                <a:lnTo>
                  <a:pt x="1004951" y="19050"/>
                </a:lnTo>
                <a:lnTo>
                  <a:pt x="669926" y="19050"/>
                </a:lnTo>
                <a:lnTo>
                  <a:pt x="335026" y="19050"/>
                </a:lnTo>
                <a:lnTo>
                  <a:pt x="0" y="19050"/>
                </a:lnTo>
                <a:close/>
                <a:moveTo>
                  <a:pt x="-2731134" y="3594608"/>
                </a:moveTo>
              </a:path>
            </a:pathLst>
          </a:custGeom>
          <a:solidFill>
            <a:srgbClr val="124F9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 rot="0" flipH="0" flipV="0">
            <a:off x="1285875" y="3089275"/>
            <a:ext cx="1531239" cy="5589"/>
          </a:xfrm>
          <a:custGeom>
            <a:pathLst>
              <a:path w="1531239" h="5589">
                <a:moveTo>
                  <a:pt x="0" y="0"/>
                </a:moveTo>
                <a:lnTo>
                  <a:pt x="1531239" y="5589"/>
                </a:lnTo>
              </a:path>
            </a:pathLst>
          </a:custGeom>
          <a:noFill/>
          <a:ln w="190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rot="0" flipH="0" flipV="0">
            <a:off x="3781425" y="3089275"/>
            <a:ext cx="1531239" cy="5589"/>
          </a:xfrm>
          <a:custGeom>
            <a:pathLst>
              <a:path w="1531239" h="5589">
                <a:moveTo>
                  <a:pt x="0" y="0"/>
                </a:moveTo>
                <a:lnTo>
                  <a:pt x="1531239" y="5589"/>
                </a:lnTo>
              </a:path>
            </a:pathLst>
          </a:custGeom>
          <a:noFill/>
          <a:ln w="190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 rot="0" flipH="0" flipV="0">
            <a:off x="6188075" y="3089275"/>
            <a:ext cx="1531239" cy="5589"/>
          </a:xfrm>
          <a:custGeom>
            <a:pathLst>
              <a:path w="1531239" h="5589">
                <a:moveTo>
                  <a:pt x="0" y="0"/>
                </a:moveTo>
                <a:lnTo>
                  <a:pt x="1531239" y="5589"/>
                </a:lnTo>
              </a:path>
            </a:pathLst>
          </a:custGeom>
          <a:noFill/>
          <a:ln w="190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rot="0" flipH="0" flipV="0">
            <a:off x="981075" y="2136775"/>
            <a:ext cx="2165350" cy="2971800"/>
          </a:xfrm>
          <a:custGeom>
            <a:pathLst>
              <a:path w="2165350" h="2971800">
                <a:moveTo>
                  <a:pt x="360933" y="2971800"/>
                </a:moveTo>
                <a:cubicBezTo>
                  <a:pt x="161582" y="2971800"/>
                  <a:pt x="0" y="2810256"/>
                  <a:pt x="0" y="2610867"/>
                </a:cubicBezTo>
                <a:lnTo>
                  <a:pt x="0" y="360935"/>
                </a:lnTo>
                <a:cubicBezTo>
                  <a:pt x="0" y="161545"/>
                  <a:pt x="161582" y="0"/>
                  <a:pt x="360933" y="0"/>
                </a:cubicBezTo>
                <a:moveTo>
                  <a:pt x="1804416" y="0"/>
                </a:moveTo>
                <a:cubicBezTo>
                  <a:pt x="2003805" y="0"/>
                  <a:pt x="2165350" y="161545"/>
                  <a:pt x="2165350" y="360935"/>
                </a:cubicBezTo>
                <a:lnTo>
                  <a:pt x="2165350" y="2610867"/>
                </a:lnTo>
                <a:cubicBezTo>
                  <a:pt x="2165350" y="2810256"/>
                  <a:pt x="2003805" y="2971800"/>
                  <a:pt x="1804416" y="2971800"/>
                </a:cubicBezTo>
              </a:path>
            </a:pathLst>
          </a:custGeom>
          <a:noFill/>
          <a:ln w="190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 rot="0" flipH="0" flipV="0">
            <a:off x="3444875" y="2136775"/>
            <a:ext cx="2171700" cy="2971800"/>
          </a:xfrm>
          <a:custGeom>
            <a:pathLst>
              <a:path w="2171700" h="2971800">
                <a:moveTo>
                  <a:pt x="361950" y="2971800"/>
                </a:moveTo>
                <a:cubicBezTo>
                  <a:pt x="162052" y="2971800"/>
                  <a:pt x="0" y="2809749"/>
                  <a:pt x="0" y="2609850"/>
                </a:cubicBezTo>
                <a:lnTo>
                  <a:pt x="0" y="361950"/>
                </a:lnTo>
                <a:cubicBezTo>
                  <a:pt x="0" y="162053"/>
                  <a:pt x="162052" y="0"/>
                  <a:pt x="361950" y="0"/>
                </a:cubicBezTo>
                <a:moveTo>
                  <a:pt x="1809750" y="0"/>
                </a:moveTo>
                <a:cubicBezTo>
                  <a:pt x="2009647" y="0"/>
                  <a:pt x="2171700" y="162053"/>
                  <a:pt x="2171700" y="361950"/>
                </a:cubicBezTo>
                <a:lnTo>
                  <a:pt x="2171700" y="2609850"/>
                </a:lnTo>
                <a:cubicBezTo>
                  <a:pt x="2171700" y="2809749"/>
                  <a:pt x="2009647" y="2971800"/>
                  <a:pt x="1809750" y="2971800"/>
                </a:cubicBezTo>
              </a:path>
            </a:pathLst>
          </a:custGeom>
          <a:noFill/>
          <a:ln w="190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 rot="0" flipH="0" flipV="0">
            <a:off x="5864225" y="2136775"/>
            <a:ext cx="2171700" cy="2971800"/>
          </a:xfrm>
          <a:custGeom>
            <a:pathLst>
              <a:path w="2171700" h="2971800">
                <a:moveTo>
                  <a:pt x="361950" y="2971800"/>
                </a:moveTo>
                <a:cubicBezTo>
                  <a:pt x="162052" y="2971800"/>
                  <a:pt x="0" y="2809749"/>
                  <a:pt x="0" y="2609850"/>
                </a:cubicBezTo>
                <a:lnTo>
                  <a:pt x="0" y="361950"/>
                </a:lnTo>
                <a:cubicBezTo>
                  <a:pt x="0" y="162053"/>
                  <a:pt x="162052" y="0"/>
                  <a:pt x="361950" y="0"/>
                </a:cubicBezTo>
                <a:moveTo>
                  <a:pt x="1809750" y="0"/>
                </a:moveTo>
                <a:cubicBezTo>
                  <a:pt x="2009647" y="0"/>
                  <a:pt x="2171700" y="162053"/>
                  <a:pt x="2171700" y="361950"/>
                </a:cubicBezTo>
                <a:lnTo>
                  <a:pt x="2171700" y="2609850"/>
                </a:lnTo>
                <a:cubicBezTo>
                  <a:pt x="2171700" y="2809749"/>
                  <a:pt x="2009647" y="2971800"/>
                  <a:pt x="1809750" y="2971800"/>
                </a:cubicBezTo>
              </a:path>
            </a:pathLst>
          </a:custGeom>
          <a:noFill/>
          <a:ln w="19050" cap="flat" cmpd="sng">
            <a:solidFill>
              <a:srgbClr val="FFC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Rectangle 117"/>
          <p:cNvSpPr/>
          <p:nvPr/>
        </p:nvSpPr>
        <p:spPr>
          <a:xfrm rot="0" flipH="0" flipV="0">
            <a:off x="678815" y="39323"/>
            <a:ext cx="1494160" cy="10273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C</a:t>
            </a:r>
            <a:r>
              <a:rPr lang="en-US" sz="2402" baseline="0" b="1" i="0" dirty="0" spc="-22">
                <a:solidFill>
                  <a:srgbClr val="FFFFFF"/>
                </a:solidFill>
                <a:latin typeface="Calibri-Bold" pitchFamily="0" charset="1"/>
              </a:rPr>
              <a:t>O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NS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U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M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ER</a:t>
            </a:r>
          </a:p>
          <a:p>
            <a:pPr marL="0">
              <a:lnSpc>
                <a:spcPts val="2603"/>
              </a:lnSpc>
            </a:pP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E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N</a:t>
            </a: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E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R</a:t>
            </a:r>
            <a:r>
              <a:rPr lang="en-US" sz="2402" baseline="0" b="1" i="0" dirty="0" spc="-29">
                <a:solidFill>
                  <a:srgbClr val="FFFFFF"/>
                </a:solidFill>
                <a:latin typeface="Calibri-Bold" pitchFamily="0" charset="1"/>
              </a:rPr>
              <a:t>GY</a:t>
            </a:r>
          </a:p>
          <a:p>
            <a:pPr marL="0">
              <a:lnSpc>
                <a:spcPts val="2603"/>
              </a:lnSpc>
            </a:pP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A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L</a:t>
            </a:r>
            <a:r>
              <a:rPr lang="en-US" sz="2402" baseline="0" b="1" i="0" dirty="0" spc="-15">
                <a:solidFill>
                  <a:srgbClr val="FFFFFF"/>
                </a:solidFill>
                <a:latin typeface="Calibri-Bold" pitchFamily="0" charset="1"/>
              </a:rPr>
              <a:t>L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IAN</a:t>
            </a: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CE</a:t>
            </a:r>
          </a:p>
        </p:txBody>
      </p:sp>
      <p:sp>
        <p:nvSpPr>
          <p:cNvPr id="119" name="Rectangle 119"/>
          <p:cNvSpPr/>
          <p:nvPr/>
        </p:nvSpPr>
        <p:spPr>
          <a:xfrm rot="0" flipH="0" flipV="0">
            <a:off x="3323590" y="258710"/>
            <a:ext cx="3056915" cy="440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C</a:t>
            </a:r>
            <a:r>
              <a:rPr lang="en-US" sz="2200" baseline="0" b="1" i="0" dirty="0" spc="-18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on</a:t>
            </a:r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s</a:t>
            </a:r>
            <a:r>
              <a:rPr lang="en-US" sz="2200" baseline="0" b="1" i="0" dirty="0" spc="-12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u</a:t>
            </a:r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m</a:t>
            </a:r>
            <a:r>
              <a:rPr lang="en-US" sz="2200" baseline="0" b="1" i="0" dirty="0" spc="-16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</a:t>
            </a:r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r A</a:t>
            </a:r>
            <a:r>
              <a:rPr lang="en-US" sz="2200" baseline="0" b="1" i="0" dirty="0" spc="-18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d</a:t>
            </a:r>
            <a:r>
              <a:rPr lang="en-US" sz="2200" baseline="0" b="1" i="0" dirty="0" spc="-45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v</a:t>
            </a:r>
            <a:r>
              <a:rPr lang="en-US" sz="2200" baseline="0" b="1" i="0" dirty="0" spc="-18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oc</a:t>
            </a:r>
            <a:r>
              <a:rPr lang="en-US" sz="2200" baseline="0" b="1" i="0" dirty="0" spc="-69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</a:t>
            </a:r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te</a:t>
            </a:r>
          </a:p>
        </p:txBody>
      </p:sp>
      <p:sp>
        <p:nvSpPr>
          <p:cNvPr id="120" name="Rectangle 120"/>
          <p:cNvSpPr/>
          <p:nvPr/>
        </p:nvSpPr>
        <p:spPr>
          <a:xfrm rot="0" flipH="0" flipV="0">
            <a:off x="678815" y="6460506"/>
            <a:ext cx="77427" cy="1832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2" baseline="0" b="0" i="0" dirty="0" spc="0">
                <a:solidFill>
                  <a:srgbClr val="8A8A8A"/>
                </a:solidFill>
                <a:latin typeface="Calibri" pitchFamily="0" charset="1"/>
              </a:rPr>
              <a:t>2</a:t>
            </a:r>
          </a:p>
        </p:txBody>
      </p:sp>
      <p:sp>
        <p:nvSpPr>
          <p:cNvPr id="122" name="Rectangle 122"/>
          <p:cNvSpPr/>
          <p:nvPr/>
        </p:nvSpPr>
        <p:spPr>
          <a:xfrm rot="0" flipH="0" flipV="0">
            <a:off x="557530" y="1249272"/>
            <a:ext cx="5863714" cy="5571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5750" algn="l"/>
              </a:tabLst>
            </a:pPr>
            <a:r>
              <a:rPr lang="en-US" sz="18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most 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2</a:t>
            </a:r>
            <a:r>
              <a:rPr lang="en-US" sz="1802" baseline="0" b="0" i="0" dirty="0" spc="-11">
                <a:solidFill>
                  <a:srgbClr val="124F97"/>
                </a:solidFill>
                <a:latin typeface="Calibri" pitchFamily="0" charset="1"/>
              </a:rPr>
              <a:t>0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-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ear o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d est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b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li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shed n</a:t>
            </a:r>
            <a:r>
              <a:rPr lang="en-US" sz="18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on</a:t>
            </a:r>
            <a:r>
              <a:rPr lang="en-US" sz="18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802" baseline="0" b="1" i="0" dirty="0" spc="0">
                <a:solidFill>
                  <a:srgbClr val="124F97"/>
                </a:solidFill>
                <a:latin typeface="Calibri-Bold" pitchFamily="0" charset="1"/>
              </a:rPr>
              <a:t>c</a:t>
            </a:r>
            <a:r>
              <a:rPr lang="en-US" sz="1802" baseline="0" b="1" i="0" dirty="0" spc="-24">
                <a:solidFill>
                  <a:srgbClr val="124F97"/>
                </a:solidFill>
                <a:latin typeface="Calibri-Bold" pitchFamily="0" charset="1"/>
              </a:rPr>
              <a:t>o</a:t>
            </a:r>
            <a:r>
              <a:rPr lang="en-US" sz="1802" baseline="0" b="1" i="0" dirty="0" spc="-19">
                <a:solidFill>
                  <a:srgbClr val="124F97"/>
                </a:solidFill>
                <a:latin typeface="Calibri-Bold" pitchFamily="0" charset="1"/>
              </a:rPr>
              <a:t>n</a:t>
            </a:r>
            <a:r>
              <a:rPr lang="en-US" sz="1802" baseline="0" b="1" i="0" dirty="0" spc="-20">
                <a:solidFill>
                  <a:srgbClr val="124F97"/>
                </a:solidFill>
                <a:latin typeface="Calibri-Bold" pitchFamily="0" charset="1"/>
              </a:rPr>
              <a:t>s</a:t>
            </a:r>
            <a:r>
              <a:rPr lang="en-US" sz="1802" baseline="0" b="1" i="0" dirty="0" spc="-19">
                <a:solidFill>
                  <a:srgbClr val="124F97"/>
                </a:solidFill>
                <a:latin typeface="Calibri-Bold" pitchFamily="0" charset="1"/>
              </a:rPr>
              <a:t>u</a:t>
            </a:r>
            <a:r>
              <a:rPr lang="en-US" sz="1802" baseline="0" b="1" i="0" dirty="0" spc="-17">
                <a:solidFill>
                  <a:srgbClr val="124F97"/>
                </a:solidFill>
                <a:latin typeface="Calibri-Bold" pitchFamily="0" charset="1"/>
              </a:rPr>
              <a:t>m</a:t>
            </a:r>
            <a:r>
              <a:rPr lang="en-US" sz="1802" baseline="0" b="1" i="0" dirty="0" spc="0">
                <a:solidFill>
                  <a:srgbClr val="124F97"/>
                </a:solidFill>
                <a:latin typeface="Calibri-Bold" pitchFamily="0" charset="1"/>
              </a:rPr>
              <a:t>er a</a:t>
            </a:r>
            <a:r>
              <a:rPr lang="en-US" sz="1802" baseline="0" b="1" i="0" dirty="0" spc="-19">
                <a:solidFill>
                  <a:srgbClr val="124F97"/>
                </a:solidFill>
                <a:latin typeface="Calibri-Bold" pitchFamily="0" charset="1"/>
              </a:rPr>
              <a:t>d</a:t>
            </a:r>
            <a:r>
              <a:rPr lang="en-US" sz="1802" baseline="0" b="1" i="0" dirty="0" spc="0">
                <a:solidFill>
                  <a:srgbClr val="124F97"/>
                </a:solidFill>
                <a:latin typeface="Calibri-Bold" pitchFamily="0" charset="1"/>
              </a:rPr>
              <a:t>v</a:t>
            </a:r>
            <a:r>
              <a:rPr lang="en-US" sz="1802" baseline="0" b="1" i="0" dirty="0" spc="-22">
                <a:solidFill>
                  <a:srgbClr val="124F97"/>
                </a:solidFill>
                <a:latin typeface="Calibri-Bold" pitchFamily="0" charset="1"/>
              </a:rPr>
              <a:t>o</a:t>
            </a:r>
            <a:r>
              <a:rPr lang="en-US" sz="1802" baseline="0" b="1" i="0" dirty="0" spc="0">
                <a:solidFill>
                  <a:srgbClr val="124F97"/>
                </a:solidFill>
                <a:latin typeface="Calibri-Bold" pitchFamily="0" charset="1"/>
              </a:rPr>
              <a:t>ca</a:t>
            </a:r>
            <a:r>
              <a:rPr lang="en-US" sz="1802" baseline="0" b="1" i="0" dirty="0" spc="-26">
                <a:solidFill>
                  <a:srgbClr val="124F97"/>
                </a:solidFill>
                <a:latin typeface="Calibri-Bold" pitchFamily="0" charset="1"/>
              </a:rPr>
              <a:t>te</a:t>
            </a:r>
          </a:p>
          <a:p>
            <a:pPr marL="0">
              <a:lnSpc>
                <a:spcPts val="1902"/>
              </a:lnSpc>
              <a:tabLst>
                <a:tab pos="285750" algn="l"/>
              </a:tabLst>
            </a:pPr>
            <a:r>
              <a:rPr lang="en-US" sz="16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Focused</a:t>
            </a:r>
            <a:r>
              <a:rPr lang="en-US" sz="1602" baseline="0" b="0" i="0" dirty="0" spc="-11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on</a:t>
            </a:r>
            <a:r>
              <a:rPr lang="en-US" sz="1602" baseline="0" b="0" i="0" dirty="0" spc="-1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energ</a:t>
            </a:r>
            <a:r>
              <a:rPr lang="en-US" sz="1602" baseline="0" b="0" i="0" dirty="0" spc="-31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602" baseline="0" b="0" i="0" dirty="0" spc="-1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po</a:t>
            </a:r>
            <a:r>
              <a:rPr lang="en-US" sz="1602" baseline="0" b="0" i="0" dirty="0" spc="-20">
                <a:solidFill>
                  <a:srgbClr val="124F97"/>
                </a:solidFill>
                <a:latin typeface="Calibri" pitchFamily="0" charset="1"/>
              </a:rPr>
              <a:t>li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602" baseline="0" b="0" i="0" dirty="0" spc="-26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-2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mp</a:t>
            </a:r>
            <a:r>
              <a:rPr lang="en-US" sz="1602" baseline="0" b="0" i="0" dirty="0" spc="-18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cts</a:t>
            </a:r>
            <a:r>
              <a:rPr lang="en-US" sz="1602" baseline="0" b="0" i="0" dirty="0" spc="-6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on </a:t>
            </a:r>
            <a:r>
              <a:rPr lang="en-US" sz="1602" baseline="0" b="1" i="0" dirty="0" spc="-57">
                <a:solidFill>
                  <a:srgbClr val="124F97"/>
                </a:solidFill>
                <a:latin typeface="Calibri-Bold" pitchFamily="0" charset="1"/>
              </a:rPr>
              <a:t>f</a:t>
            </a:r>
            <a:r>
              <a:rPr lang="en-US" sz="1602" baseline="0" b="1" i="0" dirty="0" spc="0">
                <a:solidFill>
                  <a:srgbClr val="124F97"/>
                </a:solidFill>
                <a:latin typeface="Calibri-Bold" pitchFamily="0" charset="1"/>
              </a:rPr>
              <a:t>amilies</a:t>
            </a:r>
            <a:r>
              <a:rPr lang="en-US" sz="1602" baseline="0" b="1" i="0" dirty="0" spc="-63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1602" baseline="0" b="1" i="0" dirty="0" spc="0">
                <a:solidFill>
                  <a:srgbClr val="124F97"/>
                </a:solidFill>
                <a:latin typeface="Calibri-Bold" pitchFamily="0" charset="1"/>
              </a:rPr>
              <a:t>a</a:t>
            </a:r>
            <a:r>
              <a:rPr lang="en-US" sz="1602" baseline="0" b="1" i="0" dirty="0" spc="-12">
                <a:solidFill>
                  <a:srgbClr val="124F97"/>
                </a:solidFill>
                <a:latin typeface="Calibri-Bold" pitchFamily="0" charset="1"/>
              </a:rPr>
              <a:t>nd</a:t>
            </a:r>
            <a:r>
              <a:rPr lang="en-US" sz="1602" baseline="0" b="1" i="0" dirty="0" spc="0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1602" baseline="0" b="1" i="0" dirty="0" spc="-12">
                <a:solidFill>
                  <a:srgbClr val="124F97"/>
                </a:solidFill>
                <a:latin typeface="Calibri-Bold" pitchFamily="0" charset="1"/>
              </a:rPr>
              <a:t>bu</a:t>
            </a:r>
            <a:r>
              <a:rPr lang="en-US" sz="1602" baseline="0" b="1" i="0" dirty="0" spc="0">
                <a:solidFill>
                  <a:srgbClr val="124F97"/>
                </a:solidFill>
                <a:latin typeface="Calibri-Bold" pitchFamily="0" charset="1"/>
              </a:rPr>
              <a:t>si</a:t>
            </a:r>
            <a:r>
              <a:rPr lang="en-US" sz="1602" baseline="0" b="1" i="0" dirty="0" spc="-12">
                <a:solidFill>
                  <a:srgbClr val="124F97"/>
                </a:solidFill>
                <a:latin typeface="Calibri-Bold" pitchFamily="0" charset="1"/>
              </a:rPr>
              <a:t>n</a:t>
            </a:r>
            <a:r>
              <a:rPr lang="en-US" sz="1602" baseline="0" b="1" i="0" dirty="0" spc="0">
                <a:solidFill>
                  <a:srgbClr val="124F97"/>
                </a:solidFill>
                <a:latin typeface="Calibri-Bold" pitchFamily="0" charset="1"/>
              </a:rPr>
              <a:t>ess</a:t>
            </a:r>
          </a:p>
        </p:txBody>
      </p:sp>
      <p:sp>
        <p:nvSpPr>
          <p:cNvPr id="124" name="Rectangle 124"/>
          <p:cNvSpPr/>
          <p:nvPr/>
        </p:nvSpPr>
        <p:spPr>
          <a:xfrm rot="0" flipH="0" flipV="0">
            <a:off x="4188714" y="2304413"/>
            <a:ext cx="693487" cy="4082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1" i="0" dirty="0" spc="0">
                <a:solidFill>
                  <a:srgbClr val="124F97"/>
                </a:solidFill>
                <a:latin typeface="Arial" pitchFamily="0" charset="1"/>
              </a:rPr>
              <a:t>375+</a:t>
            </a:r>
          </a:p>
        </p:txBody>
      </p:sp>
      <p:sp>
        <p:nvSpPr>
          <p:cNvPr id="125" name="Rectangle 125"/>
          <p:cNvSpPr/>
          <p:nvPr/>
        </p:nvSpPr>
        <p:spPr>
          <a:xfrm rot="0" flipH="0" flipV="0">
            <a:off x="3788409" y="2701669"/>
            <a:ext cx="1496365" cy="238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2" baseline="0" b="1" i="0" dirty="0" spc="-61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402" baseline="0" b="1" i="0" dirty="0" spc="-17">
                <a:solidFill>
                  <a:srgbClr val="124F97"/>
                </a:solidFill>
                <a:latin typeface="Arial" pitchFamily="0" charset="1"/>
              </a:rPr>
              <a:t>ff</a:t>
            </a:r>
            <a:r>
              <a:rPr lang="en-US" sz="1402" baseline="0" b="1" i="0" dirty="0" spc="0">
                <a:solidFill>
                  <a:srgbClr val="124F97"/>
                </a:solidFill>
                <a:latin typeface="Arial" pitchFamily="0" charset="1"/>
              </a:rPr>
              <a:t>ilia</a:t>
            </a:r>
            <a:r>
              <a:rPr lang="en-US" sz="1402" baseline="0" b="1" i="0" dirty="0" spc="-17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402" baseline="0" b="1" i="0" dirty="0" spc="0">
                <a:solidFill>
                  <a:srgbClr val="124F97"/>
                </a:solidFill>
                <a:latin typeface="Arial" pitchFamily="0" charset="1"/>
              </a:rPr>
              <a:t>e Memb</a:t>
            </a:r>
            <a:r>
              <a:rPr lang="en-US" sz="1402" baseline="0" b="1" i="0" dirty="0" spc="-30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402" baseline="0" b="1" i="0" dirty="0" spc="0">
                <a:solidFill>
                  <a:srgbClr val="124F97"/>
                </a:solidFill>
                <a:latin typeface="Arial" pitchFamily="0" charset="1"/>
              </a:rPr>
              <a:t>rs</a:t>
            </a:r>
          </a:p>
        </p:txBody>
      </p:sp>
      <p:sp>
        <p:nvSpPr>
          <p:cNvPr id="126" name="Rectangle 126"/>
          <p:cNvSpPr/>
          <p:nvPr/>
        </p:nvSpPr>
        <p:spPr>
          <a:xfrm rot="0" flipH="0" flipV="0">
            <a:off x="1404238" y="2309493"/>
            <a:ext cx="1287900" cy="4082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1" i="0" dirty="0" spc="0">
                <a:solidFill>
                  <a:srgbClr val="124F97"/>
                </a:solidFill>
                <a:latin typeface="Arial" pitchFamily="0" charset="1"/>
              </a:rPr>
              <a:t>500</a:t>
            </a:r>
            <a:r>
              <a:rPr lang="en-US" sz="2402" baseline="0" b="1" i="0" dirty="0" spc="-17">
                <a:solidFill>
                  <a:srgbClr val="124F97"/>
                </a:solidFill>
                <a:latin typeface="Arial" pitchFamily="0" charset="1"/>
              </a:rPr>
              <a:t>,</a:t>
            </a:r>
            <a:r>
              <a:rPr lang="en-US" sz="2402" baseline="0" b="1" i="0" dirty="0" spc="0">
                <a:solidFill>
                  <a:srgbClr val="124F97"/>
                </a:solidFill>
                <a:latin typeface="Arial" pitchFamily="0" charset="1"/>
              </a:rPr>
              <a:t>000+</a:t>
            </a:r>
          </a:p>
        </p:txBody>
      </p:sp>
      <p:sp>
        <p:nvSpPr>
          <p:cNvPr id="127" name="Rectangle 127"/>
          <p:cNvSpPr/>
          <p:nvPr/>
        </p:nvSpPr>
        <p:spPr>
          <a:xfrm rot="0" flipH="0" flipV="0">
            <a:off x="1213485" y="2707488"/>
            <a:ext cx="1677187" cy="2378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0" baseline="0" b="1" i="0" dirty="0" spc="0">
                <a:solidFill>
                  <a:srgbClr val="124F97"/>
                </a:solidFill>
                <a:latin typeface="Arial" pitchFamily="0" charset="1"/>
              </a:rPr>
              <a:t>Indi</a:t>
            </a:r>
            <a:r>
              <a:rPr lang="en-US" sz="1400" baseline="0" b="1" i="0" dirty="0" spc="-26">
                <a:solidFill>
                  <a:srgbClr val="124F97"/>
                </a:solidFill>
                <a:latin typeface="Arial" pitchFamily="0" charset="1"/>
              </a:rPr>
              <a:t>v</a:t>
            </a:r>
            <a:r>
              <a:rPr lang="en-US" sz="1400" baseline="0" b="1" i="0" dirty="0" spc="0">
                <a:solidFill>
                  <a:srgbClr val="124F97"/>
                </a:solidFill>
                <a:latin typeface="Arial" pitchFamily="0" charset="1"/>
              </a:rPr>
              <a:t>idual</a:t>
            </a:r>
            <a:r>
              <a:rPr lang="en-US" sz="1400" baseline="0" b="1" i="0" dirty="0" spc="-37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400" baseline="0" b="1" i="0" dirty="0" spc="0">
                <a:solidFill>
                  <a:srgbClr val="124F97"/>
                </a:solidFill>
                <a:latin typeface="Arial" pitchFamily="0" charset="1"/>
              </a:rPr>
              <a:t>Memb</a:t>
            </a:r>
            <a:r>
              <a:rPr lang="en-US" sz="1400" baseline="0" b="1" i="0" dirty="0" spc="-30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400" baseline="0" b="1" i="0" dirty="0" spc="0">
                <a:solidFill>
                  <a:srgbClr val="124F97"/>
                </a:solidFill>
                <a:latin typeface="Arial" pitchFamily="0" charset="1"/>
              </a:rPr>
              <a:t>rs</a:t>
            </a:r>
          </a:p>
        </p:txBody>
      </p:sp>
      <p:sp>
        <p:nvSpPr>
          <p:cNvPr id="128" name="Rectangle 128"/>
          <p:cNvSpPr/>
          <p:nvPr/>
        </p:nvSpPr>
        <p:spPr>
          <a:xfrm rot="0" flipH="0" flipV="0">
            <a:off x="1246187" y="3159860"/>
            <a:ext cx="1656159" cy="4183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2" baseline="0" b="1" i="0" dirty="0" spc="0">
                <a:solidFill>
                  <a:srgbClr val="124F97"/>
                </a:solidFill>
                <a:latin typeface="Arial" pitchFamily="0" charset="1"/>
              </a:rPr>
              <a:t>Cro</a:t>
            </a:r>
            <a:r>
              <a:rPr lang="en-US" sz="1302" baseline="0" b="1" i="0" dirty="0" spc="-25">
                <a:solidFill>
                  <a:srgbClr val="124F97"/>
                </a:solidFill>
                <a:latin typeface="Arial" pitchFamily="0" charset="1"/>
              </a:rPr>
              <a:t>ss</a:t>
            </a:r>
            <a:r>
              <a:rPr lang="en-US" sz="1302" baseline="0" b="1" i="0" dirty="0" spc="0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302" baseline="0" b="1" i="0" dirty="0" spc="-19">
                <a:solidFill>
                  <a:srgbClr val="124F97"/>
                </a:solidFill>
                <a:latin typeface="Arial" pitchFamily="0" charset="1"/>
              </a:rPr>
              <a:t>S</a:t>
            </a:r>
            <a:r>
              <a:rPr lang="en-US" sz="1302" baseline="0" b="1" i="0" dirty="0" spc="-25">
                <a:solidFill>
                  <a:srgbClr val="124F97"/>
                </a:solidFill>
                <a:latin typeface="Arial" pitchFamily="0" charset="1"/>
              </a:rPr>
              <a:t>ec</a:t>
            </a:r>
            <a:r>
              <a:rPr lang="en-US" sz="1302" baseline="0" b="1" i="0" dirty="0" spc="0">
                <a:solidFill>
                  <a:srgbClr val="124F97"/>
                </a:solidFill>
                <a:latin typeface="Arial" pitchFamily="0" charset="1"/>
              </a:rPr>
              <a:t>tion of</a:t>
            </a:r>
            <a:r>
              <a:rPr lang="en-US" sz="1302" baseline="0" b="1" i="0" dirty="0" spc="-12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302" baseline="0" b="1" i="0" dirty="0" spc="0">
                <a:solidFill>
                  <a:srgbClr val="124F97"/>
                </a:solidFill>
                <a:latin typeface="Arial" pitchFamily="0" charset="1"/>
              </a:rPr>
              <a:t>th</a:t>
            </a:r>
            <a:r>
              <a:rPr lang="en-US" sz="1302" baseline="0" b="1" i="0" dirty="0" spc="-25">
                <a:solidFill>
                  <a:srgbClr val="124F97"/>
                </a:solidFill>
                <a:latin typeface="Arial" pitchFamily="0" charset="1"/>
              </a:rPr>
              <a:t>e </a:t>
            </a:r>
          </a:p>
          <a:p>
            <a:pPr marL="432117">
              <a:lnSpc>
                <a:spcPts val="1551"/>
              </a:lnSpc>
            </a:pPr>
            <a:r>
              <a:rPr lang="en-US" sz="1300" baseline="0" b="1" i="0" dirty="0" spc="-17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300" baseline="0" b="1" i="0" dirty="0" spc="-24">
                <a:solidFill>
                  <a:srgbClr val="124F97"/>
                </a:solidFill>
                <a:latin typeface="Arial" pitchFamily="0" charset="1"/>
              </a:rPr>
              <a:t>c</a:t>
            </a:r>
            <a:r>
              <a:rPr lang="en-US" sz="1300" baseline="0" b="1" i="0" dirty="0" spc="0">
                <a:solidFill>
                  <a:srgbClr val="124F97"/>
                </a:solidFill>
                <a:latin typeface="Arial" pitchFamily="0" charset="1"/>
              </a:rPr>
              <a:t>onomy</a:t>
            </a:r>
          </a:p>
        </p:txBody>
      </p:sp>
      <p:sp>
        <p:nvSpPr>
          <p:cNvPr id="129" name="Rectangle 129"/>
          <p:cNvSpPr/>
          <p:nvPr/>
        </p:nvSpPr>
        <p:spPr>
          <a:xfrm rot="0" flipH="0" flipV="0">
            <a:off x="1157287" y="3757395"/>
            <a:ext cx="1834810" cy="6154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F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rm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rs</a:t>
            </a:r>
            <a:r>
              <a:rPr lang="en-US" sz="1302" baseline="0" b="0" i="0" dirty="0" spc="-14">
                <a:solidFill>
                  <a:srgbClr val="124F97"/>
                </a:solidFill>
                <a:latin typeface="Arial" pitchFamily="0" charset="1"/>
              </a:rPr>
              <a:t>,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302" baseline="0" b="0" i="0" dirty="0" spc="-36">
                <a:solidFill>
                  <a:srgbClr val="124F97"/>
                </a:solidFill>
                <a:latin typeface="Arial" pitchFamily="0" charset="1"/>
              </a:rPr>
              <a:t>M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anu</a:t>
            </a:r>
            <a:r>
              <a:rPr lang="en-US" sz="1302" baseline="0" b="0" i="0" dirty="0" spc="-12">
                <a:solidFill>
                  <a:srgbClr val="124F97"/>
                </a:solidFill>
                <a:latin typeface="Arial" pitchFamily="0" charset="1"/>
              </a:rPr>
              <a:t>f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c</a:t>
            </a:r>
            <a:r>
              <a:rPr lang="en-US" sz="1302" baseline="0" b="0" i="0" dirty="0" spc="-14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u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r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rs</a:t>
            </a:r>
            <a:r>
              <a:rPr lang="en-US" sz="1302" baseline="0" b="0" i="0" dirty="0" spc="-14">
                <a:solidFill>
                  <a:srgbClr val="124F97"/>
                </a:solidFill>
                <a:latin typeface="Arial" pitchFamily="0" charset="1"/>
              </a:rPr>
              <a:t>, </a:t>
            </a:r>
          </a:p>
          <a:p>
            <a:pPr marL="95250">
              <a:lnSpc>
                <a:spcPts val="1552"/>
              </a:lnSpc>
            </a:pP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La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b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o</a:t>
            </a:r>
            <a:r>
              <a:rPr lang="en-US" sz="1300" baseline="0" b="0" i="0" dirty="0" spc="-33">
                <a:solidFill>
                  <a:srgbClr val="124F97"/>
                </a:solidFill>
                <a:latin typeface="Arial" pitchFamily="0" charset="1"/>
              </a:rPr>
              <a:t>r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, </a:t>
            </a:r>
            <a:r>
              <a:rPr lang="en-US" sz="1300" baseline="0" b="0" i="0" dirty="0" spc="-45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r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an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sp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o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r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i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on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, </a:t>
            </a:r>
          </a:p>
          <a:p>
            <a:pPr marL="76200">
              <a:lnSpc>
                <a:spcPts val="1550"/>
              </a:lnSpc>
            </a:pPr>
            <a:r>
              <a:rPr lang="en-US" sz="1302" baseline="0" b="0" i="0" dirty="0" spc="-63">
                <a:solidFill>
                  <a:srgbClr val="124F97"/>
                </a:solidFill>
                <a:latin typeface="Arial" pitchFamily="0" charset="1"/>
              </a:rPr>
              <a:t>I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n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d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u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s</a:t>
            </a:r>
            <a:r>
              <a:rPr lang="en-US" sz="1302" baseline="0" b="0" i="0" dirty="0" spc="-14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ri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l</a:t>
            </a:r>
            <a:r>
              <a:rPr lang="en-US" sz="1302" baseline="0" b="0" i="0" dirty="0" spc="-12">
                <a:solidFill>
                  <a:srgbClr val="124F97"/>
                </a:solidFill>
                <a:latin typeface="Arial" pitchFamily="0" charset="1"/>
              </a:rPr>
              <a:t>/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C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o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mm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rci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l</a:t>
            </a:r>
            <a:r>
              <a:rPr lang="en-US" sz="1302" baseline="0" b="0" i="0" dirty="0" spc="-12">
                <a:solidFill>
                  <a:srgbClr val="124F97"/>
                </a:solidFill>
                <a:latin typeface="Arial" pitchFamily="0" charset="1"/>
              </a:rPr>
              <a:t>, </a:t>
            </a:r>
          </a:p>
        </p:txBody>
      </p:sp>
      <p:sp>
        <p:nvSpPr>
          <p:cNvPr id="130" name="Rectangle 130"/>
          <p:cNvSpPr/>
          <p:nvPr/>
        </p:nvSpPr>
        <p:spPr>
          <a:xfrm rot="0" flipH="0" flipV="0">
            <a:off x="1093787" y="4348938"/>
            <a:ext cx="1955279" cy="4241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0" i="0" dirty="0" spc="-17">
                <a:solidFill>
                  <a:srgbClr val="124F97"/>
                </a:solidFill>
                <a:latin typeface="Arial" pitchFamily="0" charset="1"/>
              </a:rPr>
              <a:t>P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l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s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ics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,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Lo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c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l C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ha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mb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rs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, </a:t>
            </a:r>
          </a:p>
          <a:p>
            <a:pPr marL="292036">
              <a:lnSpc>
                <a:spcPts val="1600"/>
              </a:lnSpc>
            </a:pPr>
            <a:r>
              <a:rPr lang="en-US" sz="1302" baseline="0" b="0" i="0" dirty="0" spc="-19">
                <a:solidFill>
                  <a:srgbClr val="124F97"/>
                </a:solidFill>
                <a:latin typeface="Arial" pitchFamily="0" charset="1"/>
              </a:rPr>
              <a:t>S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m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ll</a:t>
            </a:r>
            <a:r>
              <a:rPr lang="en-US" sz="1302" baseline="0" b="0" i="0" dirty="0" spc="-12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302" baseline="0" b="0" i="0" dirty="0" spc="-19">
                <a:solidFill>
                  <a:srgbClr val="124F97"/>
                </a:solidFill>
                <a:latin typeface="Arial" pitchFamily="0" charset="1"/>
              </a:rPr>
              <a:t>B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u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si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ne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ss</a:t>
            </a:r>
            <a:r>
              <a:rPr lang="en-US" sz="1302" baseline="0" b="0" i="0" dirty="0" spc="-27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s</a:t>
            </a:r>
            <a:r>
              <a:rPr lang="en-US" sz="1302" baseline="0" b="0" i="0" dirty="0" spc="-14">
                <a:solidFill>
                  <a:srgbClr val="124F97"/>
                </a:solidFill>
                <a:latin typeface="Arial" pitchFamily="0" charset="1"/>
              </a:rPr>
              <a:t>, </a:t>
            </a:r>
          </a:p>
        </p:txBody>
      </p:sp>
      <p:sp>
        <p:nvSpPr>
          <p:cNvPr id="131" name="Rectangle 131"/>
          <p:cNvSpPr/>
          <p:nvPr/>
        </p:nvSpPr>
        <p:spPr>
          <a:xfrm rot="0" flipH="0" flipV="0">
            <a:off x="1741804" y="4748884"/>
            <a:ext cx="615022" cy="2213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F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mili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es</a:t>
            </a:r>
          </a:p>
        </p:txBody>
      </p:sp>
      <p:sp>
        <p:nvSpPr>
          <p:cNvPr id="132" name="Rectangle 132"/>
          <p:cNvSpPr/>
          <p:nvPr/>
        </p:nvSpPr>
        <p:spPr>
          <a:xfrm rot="0" flipH="0" flipV="0">
            <a:off x="3844290" y="3096360"/>
            <a:ext cx="1455012" cy="4183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2" baseline="0" b="1" i="0" dirty="0" spc="0">
                <a:solidFill>
                  <a:srgbClr val="124F97"/>
                </a:solidFill>
                <a:latin typeface="Arial" pitchFamily="0" charset="1"/>
              </a:rPr>
              <a:t>Bo</a:t>
            </a:r>
            <a:r>
              <a:rPr lang="en-US" sz="1302" baseline="0" b="1" i="0" dirty="0" spc="-25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2" baseline="0" b="1" i="0" dirty="0" spc="0">
                <a:solidFill>
                  <a:srgbClr val="124F97"/>
                </a:solidFill>
                <a:latin typeface="Arial" pitchFamily="0" charset="1"/>
              </a:rPr>
              <a:t>rd of</a:t>
            </a:r>
            <a:r>
              <a:rPr lang="en-US" sz="1302" baseline="0" b="1" i="0" dirty="0" spc="-12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302" baseline="0" b="1" i="0" dirty="0" spc="0">
                <a:solidFill>
                  <a:srgbClr val="124F97"/>
                </a:solidFill>
                <a:latin typeface="Arial" pitchFamily="0" charset="1"/>
              </a:rPr>
              <a:t>Dir</a:t>
            </a:r>
            <a:r>
              <a:rPr lang="en-US" sz="1302" baseline="0" b="1" i="0" dirty="0" spc="-25">
                <a:solidFill>
                  <a:srgbClr val="124F97"/>
                </a:solidFill>
                <a:latin typeface="Arial" pitchFamily="0" charset="1"/>
              </a:rPr>
              <a:t>ec</a:t>
            </a:r>
            <a:r>
              <a:rPr lang="en-US" sz="1302" baseline="0" b="1" i="0" dirty="0" spc="0">
                <a:solidFill>
                  <a:srgbClr val="124F97"/>
                </a:solidFill>
                <a:latin typeface="Arial" pitchFamily="0" charset="1"/>
              </a:rPr>
              <a:t>tors</a:t>
            </a:r>
          </a:p>
          <a:p>
            <a:pPr marL="609980">
              <a:lnSpc>
                <a:spcPts val="1551"/>
              </a:lnSpc>
            </a:pP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GE</a:t>
            </a:r>
          </a:p>
        </p:txBody>
      </p:sp>
      <p:sp>
        <p:nvSpPr>
          <p:cNvPr id="133" name="Rectangle 133"/>
          <p:cNvSpPr/>
          <p:nvPr/>
        </p:nvSpPr>
        <p:spPr>
          <a:xfrm rot="0" flipH="0" flipV="0">
            <a:off x="4143121" y="3497403"/>
            <a:ext cx="855052" cy="220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N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u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c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o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r </a:t>
            </a:r>
            <a:r>
              <a:rPr lang="en-US" sz="1300" baseline="0" b="0" i="0" dirty="0" spc="-17">
                <a:solidFill>
                  <a:srgbClr val="124F97"/>
                </a:solidFill>
                <a:latin typeface="Arial" pitchFamily="0" charset="1"/>
              </a:rPr>
              <a:t>S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eel</a:t>
            </a:r>
          </a:p>
        </p:txBody>
      </p:sp>
      <p:sp>
        <p:nvSpPr>
          <p:cNvPr id="134" name="Rectangle 134"/>
          <p:cNvSpPr/>
          <p:nvPr/>
        </p:nvSpPr>
        <p:spPr>
          <a:xfrm rot="0" flipH="0" flipV="0">
            <a:off x="3723640" y="3693895"/>
            <a:ext cx="1704296" cy="418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2" baseline="0" b="0" i="0" dirty="0" spc="-119">
                <a:solidFill>
                  <a:srgbClr val="124F97"/>
                </a:solidFill>
                <a:latin typeface="Arial" pitchFamily="0" charset="1"/>
              </a:rPr>
              <a:t>V</a:t>
            </a:r>
            <a:r>
              <a:rPr lang="en-US" sz="1302" baseline="0" b="0" i="0" dirty="0" spc="-70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2" baseline="0" b="0" i="0" dirty="0" spc="-12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302" baseline="0" b="0" i="0" dirty="0" spc="-36">
                <a:solidFill>
                  <a:srgbClr val="124F97"/>
                </a:solidFill>
                <a:latin typeface="Arial" pitchFamily="0" charset="1"/>
              </a:rPr>
              <a:t>M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anu</a:t>
            </a:r>
            <a:r>
              <a:rPr lang="en-US" sz="1302" baseline="0" b="0" i="0" dirty="0" spc="-12">
                <a:solidFill>
                  <a:srgbClr val="124F97"/>
                </a:solidFill>
                <a:latin typeface="Arial" pitchFamily="0" charset="1"/>
              </a:rPr>
              <a:t>f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c</a:t>
            </a:r>
            <a:r>
              <a:rPr lang="en-US" sz="1302" baseline="0" b="0" i="0" dirty="0" spc="-14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u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r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rs</a:t>
            </a:r>
            <a:r>
              <a:rPr lang="en-US" sz="1302" baseline="0" b="0" i="0" dirty="0" spc="135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302" baseline="0" b="0" i="0" dirty="0" spc="-19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ssn</a:t>
            </a:r>
          </a:p>
          <a:p>
            <a:pPr marL="470153">
              <a:lnSpc>
                <a:spcPts val="1551"/>
              </a:lnSpc>
            </a:pP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C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rpill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ar</a:t>
            </a:r>
          </a:p>
        </p:txBody>
      </p:sp>
      <p:sp>
        <p:nvSpPr>
          <p:cNvPr id="135" name="Rectangle 135"/>
          <p:cNvSpPr/>
          <p:nvPr/>
        </p:nvSpPr>
        <p:spPr>
          <a:xfrm rot="0" flipH="0" flipV="0">
            <a:off x="3774440" y="4087849"/>
            <a:ext cx="1589827" cy="418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F</a:t>
            </a:r>
            <a:r>
              <a:rPr lang="en-US" sz="1302" baseline="0" b="0" i="0" dirty="0" spc="-75">
                <a:solidFill>
                  <a:srgbClr val="124F97"/>
                </a:solidFill>
                <a:latin typeface="Arial" pitchFamily="0" charset="1"/>
              </a:rPr>
              <a:t>L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 Hisp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an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ic</a:t>
            </a:r>
            <a:r>
              <a:rPr lang="en-US" sz="1302" baseline="0" b="0" i="0" dirty="0" spc="-14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C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ha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mb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er</a:t>
            </a:r>
          </a:p>
          <a:p>
            <a:pPr marL="279780">
              <a:lnSpc>
                <a:spcPts val="1552"/>
              </a:lnSpc>
            </a:pPr>
            <a:r>
              <a:rPr lang="en-US" sz="1300" baseline="0" b="0" i="0" dirty="0" spc="-17">
                <a:solidFill>
                  <a:srgbClr val="124F97"/>
                </a:solidFill>
                <a:latin typeface="Arial" pitchFamily="0" charset="1"/>
              </a:rPr>
              <a:t>P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o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r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 F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ou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rc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hon</a:t>
            </a:r>
          </a:p>
        </p:txBody>
      </p:sp>
      <p:sp>
        <p:nvSpPr>
          <p:cNvPr id="136" name="Rectangle 136"/>
          <p:cNvSpPr/>
          <p:nvPr/>
        </p:nvSpPr>
        <p:spPr>
          <a:xfrm rot="0" flipH="0" flipV="0">
            <a:off x="3679190" y="4488892"/>
            <a:ext cx="1791995" cy="6149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Ric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U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n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iv </a:t>
            </a:r>
            <a:r>
              <a:rPr lang="en-US" sz="1300" baseline="0" b="0" i="0" dirty="0" spc="-17">
                <a:solidFill>
                  <a:srgbClr val="124F97"/>
                </a:solidFill>
                <a:latin typeface="Arial" pitchFamily="0" charset="1"/>
              </a:rPr>
              <a:t>B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k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r </a:t>
            </a:r>
            <a:r>
              <a:rPr lang="en-US" sz="1300" baseline="0" b="0" i="0" dirty="0" spc="-62">
                <a:solidFill>
                  <a:srgbClr val="124F97"/>
                </a:solidFill>
                <a:latin typeface="Arial" pitchFamily="0" charset="1"/>
              </a:rPr>
              <a:t>I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n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s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0" baseline="0" b="0" i="0" dirty="0" spc="0">
                <a:solidFill>
                  <a:srgbClr val="124F97"/>
                </a:solidFill>
                <a:latin typeface="Arial" pitchFamily="0" charset="1"/>
              </a:rPr>
              <a:t>i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0" baseline="0" b="0" i="0" dirty="0" spc="-24">
                <a:solidFill>
                  <a:srgbClr val="124F97"/>
                </a:solidFill>
                <a:latin typeface="Arial" pitchFamily="0" charset="1"/>
              </a:rPr>
              <a:t>u</a:t>
            </a:r>
            <a:r>
              <a:rPr lang="en-US" sz="1300" baseline="0" b="0" i="0" dirty="0" spc="-12">
                <a:solidFill>
                  <a:srgbClr val="124F97"/>
                </a:solidFill>
                <a:latin typeface="Arial" pitchFamily="0" charset="1"/>
              </a:rPr>
              <a:t>te</a:t>
            </a:r>
          </a:p>
          <a:p>
            <a:pPr marL="184150">
              <a:lnSpc>
                <a:spcPts val="1550"/>
              </a:lnSpc>
            </a:pP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W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o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r</a:t>
            </a:r>
            <a:r>
              <a:rPr lang="en-US" sz="1302" baseline="0" b="0" i="0" dirty="0" spc="-12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ha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m</a:t>
            </a:r>
            <a:r>
              <a:rPr lang="en-US" sz="1302" baseline="0" b="0" i="0" dirty="0" spc="-12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302" baseline="0" b="0" i="0" dirty="0" spc="-63">
                <a:solidFill>
                  <a:srgbClr val="124F97"/>
                </a:solidFill>
                <a:latin typeface="Arial" pitchFamily="0" charset="1"/>
              </a:rPr>
              <a:t>I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n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s</a:t>
            </a:r>
            <a:r>
              <a:rPr lang="en-US" sz="1302" baseline="0" b="0" i="0" dirty="0" spc="-27">
                <a:solidFill>
                  <a:srgbClr val="124F97"/>
                </a:solidFill>
                <a:latin typeface="Arial" pitchFamily="0" charset="1"/>
              </a:rPr>
              <a:t>u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r</a:t>
            </a:r>
            <a:r>
              <a:rPr lang="en-US" sz="1302" baseline="0" b="0" i="0" dirty="0" spc="-25">
                <a:solidFill>
                  <a:srgbClr val="124F97"/>
                </a:solidFill>
                <a:latin typeface="Arial" pitchFamily="0" charset="1"/>
              </a:rPr>
              <a:t>an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ce</a:t>
            </a:r>
          </a:p>
          <a:p>
            <a:pPr marL="749680">
              <a:lnSpc>
                <a:spcPts val="1552"/>
              </a:lnSpc>
            </a:pPr>
            <a:r>
              <a:rPr lang="en-US" sz="1300" baseline="0" b="0" i="0" dirty="0" spc="-115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0" baseline="0" b="0" i="0" dirty="0" spc="-93">
                <a:solidFill>
                  <a:srgbClr val="124F97"/>
                </a:solidFill>
                <a:latin typeface="Arial" pitchFamily="0" charset="1"/>
              </a:rPr>
              <a:t>TA</a:t>
            </a:r>
          </a:p>
        </p:txBody>
      </p:sp>
      <p:sp>
        <p:nvSpPr>
          <p:cNvPr id="137" name="Rectangle 137"/>
          <p:cNvSpPr/>
          <p:nvPr/>
        </p:nvSpPr>
        <p:spPr>
          <a:xfrm rot="0" flipH="0" flipV="0">
            <a:off x="4346321" y="5079465"/>
            <a:ext cx="459198" cy="2213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N</a:t>
            </a:r>
            <a:r>
              <a:rPr lang="en-US" sz="1302" baseline="0" b="0" i="0" dirty="0" spc="-19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302" baseline="0" b="0" i="0" dirty="0" spc="0">
                <a:solidFill>
                  <a:srgbClr val="124F97"/>
                </a:solidFill>
                <a:latin typeface="Arial" pitchFamily="0" charset="1"/>
              </a:rPr>
              <a:t>CS</a:t>
            </a:r>
          </a:p>
        </p:txBody>
      </p:sp>
      <p:sp>
        <p:nvSpPr>
          <p:cNvPr id="138" name="Rectangle 138"/>
          <p:cNvSpPr/>
          <p:nvPr/>
        </p:nvSpPr>
        <p:spPr>
          <a:xfrm rot="0" flipH="0" flipV="0">
            <a:off x="6256909" y="2265043"/>
            <a:ext cx="1393951" cy="623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1750"/>
            <a:r>
              <a:rPr lang="en-US" sz="2402" baseline="0" b="1" i="0" dirty="0" spc="0">
                <a:solidFill>
                  <a:srgbClr val="124F97"/>
                </a:solidFill>
                <a:latin typeface="Arial" pitchFamily="0" charset="1"/>
              </a:rPr>
              <a:t>C</a:t>
            </a:r>
            <a:r>
              <a:rPr lang="en-US" sz="2402" baseline="0" b="1" i="0" dirty="0" spc="-17">
                <a:solidFill>
                  <a:srgbClr val="124F97"/>
                </a:solidFill>
                <a:latin typeface="Arial" pitchFamily="0" charset="1"/>
              </a:rPr>
              <a:t>h</a:t>
            </a:r>
            <a:r>
              <a:rPr lang="en-US" sz="2402" baseline="0" b="1" i="0" dirty="0" spc="0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2402" baseline="0" b="1" i="0" dirty="0" spc="-17">
                <a:solidFill>
                  <a:srgbClr val="124F97"/>
                </a:solidFill>
                <a:latin typeface="Arial" pitchFamily="0" charset="1"/>
              </a:rPr>
              <a:t>p</a:t>
            </a:r>
            <a:r>
              <a:rPr lang="en-US" sz="2402" baseline="0" b="1" i="0" dirty="0" spc="0">
                <a:solidFill>
                  <a:srgbClr val="124F97"/>
                </a:solidFill>
                <a:latin typeface="Arial" pitchFamily="0" charset="1"/>
              </a:rPr>
              <a:t>ters</a:t>
            </a:r>
          </a:p>
          <a:p>
            <a:pPr marL="0">
              <a:lnSpc>
                <a:spcPts val="1692"/>
              </a:lnSpc>
            </a:pPr>
            <a:r>
              <a:rPr lang="en-US" sz="1400" baseline="0" b="1" i="0" dirty="0" spc="-12">
                <a:solidFill>
                  <a:srgbClr val="124F97"/>
                </a:solidFill>
                <a:latin typeface="Arial" pitchFamily="0" charset="1"/>
              </a:rPr>
              <a:t>N</a:t>
            </a:r>
            <a:r>
              <a:rPr lang="en-US" sz="1400" baseline="0" b="1" i="0" dirty="0" spc="0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400" baseline="0" b="1" i="0" dirty="0" spc="-17">
                <a:solidFill>
                  <a:srgbClr val="124F97"/>
                </a:solidFill>
                <a:latin typeface="Arial" pitchFamily="0" charset="1"/>
              </a:rPr>
              <a:t>t</a:t>
            </a:r>
            <a:r>
              <a:rPr lang="en-US" sz="1400" baseline="0" b="1" i="0" dirty="0" spc="0">
                <a:solidFill>
                  <a:srgbClr val="124F97"/>
                </a:solidFill>
                <a:latin typeface="Arial" pitchFamily="0" charset="1"/>
              </a:rPr>
              <a:t>ional</a:t>
            </a:r>
            <a:r>
              <a:rPr lang="en-US" sz="1400" baseline="0" b="1" i="0" dirty="0" spc="-40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400" baseline="0" b="1" i="0" dirty="0" spc="-12">
                <a:solidFill>
                  <a:srgbClr val="124F97"/>
                </a:solidFill>
                <a:latin typeface="Arial" pitchFamily="0" charset="1"/>
              </a:rPr>
              <a:t>&amp;</a:t>
            </a:r>
            <a:r>
              <a:rPr lang="en-US" sz="1400" baseline="0" b="1" i="0" dirty="0" spc="0">
                <a:solidFill>
                  <a:srgbClr val="124F97"/>
                </a:solidFill>
                <a:latin typeface="Arial" pitchFamily="0" charset="1"/>
              </a:rPr>
              <a:t> Local</a:t>
            </a:r>
          </a:p>
        </p:txBody>
      </p:sp>
      <p:sp>
        <p:nvSpPr>
          <p:cNvPr id="139" name="Rectangle 139"/>
          <p:cNvSpPr/>
          <p:nvPr/>
        </p:nvSpPr>
        <p:spPr>
          <a:xfrm rot="0" flipH="0" flipV="0">
            <a:off x="6330315" y="3081475"/>
            <a:ext cx="1341470" cy="204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2" baseline="0" b="1" i="0" dirty="0" spc="-19">
                <a:solidFill>
                  <a:srgbClr val="124F97"/>
                </a:solidFill>
                <a:latin typeface="Arial" pitchFamily="0" charset="1"/>
              </a:rPr>
              <a:t>Re</a:t>
            </a:r>
            <a:r>
              <a:rPr lang="en-US" sz="1202" baseline="0" b="1" i="0" dirty="0" spc="0">
                <a:solidFill>
                  <a:srgbClr val="124F97"/>
                </a:solidFill>
                <a:latin typeface="Arial" pitchFamily="0" charset="1"/>
              </a:rPr>
              <a:t>gion</a:t>
            </a:r>
            <a:r>
              <a:rPr lang="en-US" sz="1202" baseline="0" b="1" i="0" dirty="0" spc="-19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202" baseline="0" b="1" i="0" dirty="0" spc="0">
                <a:solidFill>
                  <a:srgbClr val="124F97"/>
                </a:solidFill>
                <a:latin typeface="Arial" pitchFamily="0" charset="1"/>
              </a:rPr>
              <a:t>l</a:t>
            </a:r>
            <a:r>
              <a:rPr lang="en-US" sz="1202" baseline="0" b="1" i="0" dirty="0" spc="-35">
                <a:solidFill>
                  <a:srgbClr val="124F97"/>
                </a:solidFill>
                <a:latin typeface="Arial" pitchFamily="0" charset="1"/>
              </a:rPr>
              <a:t> </a:t>
            </a:r>
            <a:r>
              <a:rPr lang="en-US" sz="1202" baseline="0" b="1" i="0" dirty="0" spc="-19">
                <a:solidFill>
                  <a:srgbClr val="124F97"/>
                </a:solidFill>
                <a:latin typeface="Arial" pitchFamily="0" charset="1"/>
              </a:rPr>
              <a:t>C</a:t>
            </a:r>
            <a:r>
              <a:rPr lang="en-US" sz="1202" baseline="0" b="1" i="0" dirty="0" spc="0">
                <a:solidFill>
                  <a:srgbClr val="124F97"/>
                </a:solidFill>
                <a:latin typeface="Arial" pitchFamily="0" charset="1"/>
              </a:rPr>
              <a:t>h</a:t>
            </a:r>
            <a:r>
              <a:rPr lang="en-US" sz="1202" baseline="0" b="1" i="0" dirty="0" spc="-19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202" baseline="0" b="1" i="0" dirty="0" spc="0">
                <a:solidFill>
                  <a:srgbClr val="124F97"/>
                </a:solidFill>
                <a:latin typeface="Arial" pitchFamily="0" charset="1"/>
              </a:rPr>
              <a:t>pt</a:t>
            </a:r>
            <a:r>
              <a:rPr lang="en-US" sz="1202" baseline="0" b="1" i="0" dirty="0" spc="-20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202" baseline="0" b="1" i="0" dirty="0" spc="-19">
                <a:solidFill>
                  <a:srgbClr val="124F97"/>
                </a:solidFill>
                <a:latin typeface="Arial" pitchFamily="0" charset="1"/>
              </a:rPr>
              <a:t>rs</a:t>
            </a:r>
          </a:p>
        </p:txBody>
      </p:sp>
      <p:sp>
        <p:nvSpPr>
          <p:cNvPr id="140" name="Rectangle 140"/>
          <p:cNvSpPr/>
          <p:nvPr/>
        </p:nvSpPr>
        <p:spPr>
          <a:xfrm rot="0" flipH="0" flipV="0">
            <a:off x="6533515" y="3478528"/>
            <a:ext cx="926693" cy="1516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0800"/>
            <a:r>
              <a:rPr lang="en-US" sz="1402" baseline="0" b="0" i="0" dirty="0" spc="0">
                <a:solidFill>
                  <a:srgbClr val="124F97"/>
                </a:solidFill>
                <a:latin typeface="Arial" pitchFamily="0" charset="1"/>
              </a:rPr>
              <a:t>Gu</a:t>
            </a:r>
            <a:r>
              <a:rPr lang="en-US" sz="1402" baseline="0" b="0" i="0" dirty="0" spc="-12">
                <a:solidFill>
                  <a:srgbClr val="124F97"/>
                </a:solidFill>
                <a:latin typeface="Arial" pitchFamily="0" charset="1"/>
              </a:rPr>
              <a:t>l</a:t>
            </a:r>
            <a:r>
              <a:rPr lang="en-US" sz="1402" baseline="0" b="0" i="0" dirty="0" spc="-38">
                <a:solidFill>
                  <a:srgbClr val="124F97"/>
                </a:solidFill>
                <a:latin typeface="Arial" pitchFamily="0" charset="1"/>
              </a:rPr>
              <a:t>f</a:t>
            </a:r>
            <a:r>
              <a:rPr lang="en-US" sz="1402" baseline="0" b="0" i="0" dirty="0" spc="0">
                <a:solidFill>
                  <a:srgbClr val="124F97"/>
                </a:solidFill>
                <a:latin typeface="Arial" pitchFamily="0" charset="1"/>
              </a:rPr>
              <a:t> C</a:t>
            </a:r>
            <a:r>
              <a:rPr lang="en-US" sz="1402" baseline="0" b="0" i="0" dirty="0" spc="-27">
                <a:solidFill>
                  <a:srgbClr val="124F97"/>
                </a:solidFill>
                <a:latin typeface="Arial" pitchFamily="0" charset="1"/>
              </a:rPr>
              <a:t>oa</a:t>
            </a:r>
            <a:r>
              <a:rPr lang="en-US" sz="1402" baseline="0" b="0" i="0" dirty="0" spc="0">
                <a:solidFill>
                  <a:srgbClr val="124F97"/>
                </a:solidFill>
                <a:latin typeface="Arial" pitchFamily="0" charset="1"/>
              </a:rPr>
              <a:t>st</a:t>
            </a:r>
          </a:p>
          <a:p>
            <a:pPr marL="82550">
              <a:lnSpc>
                <a:spcPts val="1652"/>
              </a:lnSpc>
            </a:pPr>
            <a:r>
              <a:rPr lang="en-US" sz="1400" baseline="0" b="0" i="0" dirty="0" spc="0">
                <a:solidFill>
                  <a:srgbClr val="124F97"/>
                </a:solidFill>
                <a:latin typeface="Arial" pitchFamily="0" charset="1"/>
              </a:rPr>
              <a:t>N</a:t>
            </a:r>
            <a:r>
              <a:rPr lang="en-US" sz="1400" baseline="0" b="0" i="0" dirty="0" spc="-26">
                <a:solidFill>
                  <a:srgbClr val="124F97"/>
                </a:solidFill>
                <a:latin typeface="Arial" pitchFamily="0" charset="1"/>
              </a:rPr>
              <a:t>o</a:t>
            </a:r>
            <a:r>
              <a:rPr lang="en-US" sz="1400" baseline="0" b="0" i="0" dirty="0" spc="-15">
                <a:solidFill>
                  <a:srgbClr val="124F97"/>
                </a:solidFill>
                <a:latin typeface="Arial" pitchFamily="0" charset="1"/>
              </a:rPr>
              <a:t>r</a:t>
            </a:r>
            <a:r>
              <a:rPr lang="en-US" sz="1400" baseline="0" b="0" i="0" dirty="0" spc="0">
                <a:solidFill>
                  <a:srgbClr val="124F97"/>
                </a:solidFill>
                <a:latin typeface="Arial" pitchFamily="0" charset="1"/>
              </a:rPr>
              <a:t>th</a:t>
            </a:r>
            <a:r>
              <a:rPr lang="en-US" sz="1400" baseline="0" b="0" i="0" dirty="0" spc="-26">
                <a:solidFill>
                  <a:srgbClr val="124F97"/>
                </a:solidFill>
                <a:latin typeface="Arial" pitchFamily="0" charset="1"/>
              </a:rPr>
              <a:t>ea</a:t>
            </a:r>
            <a:r>
              <a:rPr lang="en-US" sz="1400" baseline="0" b="0" i="0" dirty="0" spc="0">
                <a:solidFill>
                  <a:srgbClr val="124F97"/>
                </a:solidFill>
                <a:latin typeface="Arial" pitchFamily="0" charset="1"/>
              </a:rPr>
              <a:t>st</a:t>
            </a:r>
          </a:p>
          <a:p>
            <a:pPr marL="0">
              <a:lnSpc>
                <a:spcPts val="1702"/>
              </a:lnSpc>
            </a:pPr>
            <a:r>
              <a:rPr lang="en-US" sz="1400" baseline="0" b="0" i="0" dirty="0" spc="-14">
                <a:solidFill>
                  <a:srgbClr val="124F97"/>
                </a:solidFill>
                <a:latin typeface="Arial" pitchFamily="0" charset="1"/>
              </a:rPr>
              <a:t>M</a:t>
            </a:r>
            <a:r>
              <a:rPr lang="en-US" sz="1400" baseline="0" b="0" i="0" dirty="0" spc="-12">
                <a:solidFill>
                  <a:srgbClr val="124F97"/>
                </a:solidFill>
                <a:latin typeface="Arial" pitchFamily="0" charset="1"/>
              </a:rPr>
              <a:t>i</a:t>
            </a:r>
            <a:r>
              <a:rPr lang="en-US" sz="1400" baseline="0" b="0" i="0" dirty="0" spc="0">
                <a:solidFill>
                  <a:srgbClr val="124F97"/>
                </a:solidFill>
                <a:latin typeface="Arial" pitchFamily="0" charset="1"/>
              </a:rPr>
              <a:t>d</a:t>
            </a:r>
            <a:r>
              <a:rPr lang="en-US" sz="1400" baseline="0" b="0" i="0" dirty="0" spc="-17">
                <a:solidFill>
                  <a:srgbClr val="124F97"/>
                </a:solidFill>
                <a:latin typeface="Arial" pitchFamily="0" charset="1"/>
              </a:rPr>
              <a:t>-</a:t>
            </a:r>
            <a:r>
              <a:rPr lang="en-US" sz="1400" baseline="0" b="0" i="0" dirty="0" spc="0">
                <a:solidFill>
                  <a:srgbClr val="124F97"/>
                </a:solidFill>
                <a:latin typeface="Arial" pitchFamily="0" charset="1"/>
              </a:rPr>
              <a:t>At</a:t>
            </a:r>
            <a:r>
              <a:rPr lang="en-US" sz="1400" baseline="0" b="0" i="0" dirty="0" spc="-12">
                <a:solidFill>
                  <a:srgbClr val="124F97"/>
                </a:solidFill>
                <a:latin typeface="Arial" pitchFamily="0" charset="1"/>
              </a:rPr>
              <a:t>l</a:t>
            </a:r>
            <a:r>
              <a:rPr lang="en-US" sz="1400" baseline="0" b="0" i="0" dirty="0" spc="-28">
                <a:solidFill>
                  <a:srgbClr val="124F97"/>
                </a:solidFill>
                <a:latin typeface="Arial" pitchFamily="0" charset="1"/>
              </a:rPr>
              <a:t>a</a:t>
            </a:r>
            <a:r>
              <a:rPr lang="en-US" sz="1400" baseline="0" b="0" i="0" dirty="0" spc="0">
                <a:solidFill>
                  <a:srgbClr val="124F97"/>
                </a:solidFill>
                <a:latin typeface="Arial" pitchFamily="0" charset="1"/>
              </a:rPr>
              <a:t>nt</a:t>
            </a:r>
            <a:r>
              <a:rPr lang="en-US" sz="1400" baseline="0" b="0" i="0" dirty="0" spc="-12">
                <a:solidFill>
                  <a:srgbClr val="124F97"/>
                </a:solidFill>
                <a:latin typeface="Arial" pitchFamily="0" charset="1"/>
              </a:rPr>
              <a:t>ic</a:t>
            </a:r>
          </a:p>
          <a:p>
            <a:pPr marL="146303">
              <a:lnSpc>
                <a:spcPts val="1650"/>
              </a:lnSpc>
            </a:pPr>
            <a:r>
              <a:rPr lang="en-US" sz="1402" baseline="0" b="0" i="0" dirty="0" spc="-19">
                <a:solidFill>
                  <a:srgbClr val="124F97"/>
                </a:solidFill>
                <a:latin typeface="Arial" pitchFamily="0" charset="1"/>
              </a:rPr>
              <a:t>M</a:t>
            </a:r>
            <a:r>
              <a:rPr lang="en-US" sz="1402" baseline="0" b="0" i="0" dirty="0" spc="-12">
                <a:solidFill>
                  <a:srgbClr val="124F97"/>
                </a:solidFill>
                <a:latin typeface="Arial" pitchFamily="0" charset="1"/>
              </a:rPr>
              <a:t>i</a:t>
            </a:r>
            <a:r>
              <a:rPr lang="en-US" sz="1402" baseline="0" b="0" i="0" dirty="0" spc="0">
                <a:solidFill>
                  <a:srgbClr val="124F97"/>
                </a:solidFill>
                <a:latin typeface="Arial" pitchFamily="0" charset="1"/>
              </a:rPr>
              <a:t>d</a:t>
            </a:r>
            <a:r>
              <a:rPr lang="en-US" sz="1402" baseline="0" b="0" i="0" dirty="0" spc="-64">
                <a:solidFill>
                  <a:srgbClr val="124F97"/>
                </a:solidFill>
                <a:latin typeface="Arial" pitchFamily="0" charset="1"/>
              </a:rPr>
              <a:t>w</a:t>
            </a:r>
            <a:r>
              <a:rPr lang="en-US" sz="1402" baseline="0" b="0" i="0" dirty="0" spc="-30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402" baseline="0" b="0" i="0" dirty="0" spc="0">
                <a:solidFill>
                  <a:srgbClr val="124F97"/>
                </a:solidFill>
                <a:latin typeface="Arial" pitchFamily="0" charset="1"/>
              </a:rPr>
              <a:t>st</a:t>
            </a:r>
          </a:p>
          <a:p>
            <a:pPr marL="152653">
              <a:lnSpc>
                <a:spcPts val="1702"/>
              </a:lnSpc>
            </a:pPr>
            <a:r>
              <a:rPr lang="en-US" sz="1400" baseline="0" b="0" i="0" dirty="0" spc="-12">
                <a:solidFill>
                  <a:srgbClr val="124F97"/>
                </a:solidFill>
                <a:latin typeface="Arial" pitchFamily="0" charset="1"/>
              </a:rPr>
              <a:t>R</a:t>
            </a:r>
            <a:r>
              <a:rPr lang="en-US" sz="1400" baseline="0" b="0" i="0" dirty="0" spc="-29">
                <a:solidFill>
                  <a:srgbClr val="124F97"/>
                </a:solidFill>
                <a:latin typeface="Arial" pitchFamily="0" charset="1"/>
              </a:rPr>
              <a:t>o</a:t>
            </a:r>
            <a:r>
              <a:rPr lang="en-US" sz="1400" baseline="0" b="0" i="0" dirty="0" spc="0">
                <a:solidFill>
                  <a:srgbClr val="124F97"/>
                </a:solidFill>
                <a:latin typeface="Arial" pitchFamily="0" charset="1"/>
              </a:rPr>
              <a:t>ck</a:t>
            </a:r>
            <a:r>
              <a:rPr lang="en-US" sz="1400" baseline="0" b="0" i="0" dirty="0" spc="-12">
                <a:solidFill>
                  <a:srgbClr val="124F97"/>
                </a:solidFill>
                <a:latin typeface="Arial" pitchFamily="0" charset="1"/>
              </a:rPr>
              <a:t>i</a:t>
            </a:r>
            <a:r>
              <a:rPr lang="en-US" sz="1400" baseline="0" b="0" i="0" dirty="0" spc="-28">
                <a:solidFill>
                  <a:srgbClr val="124F97"/>
                </a:solidFill>
                <a:latin typeface="Arial" pitchFamily="0" charset="1"/>
              </a:rPr>
              <a:t>es</a:t>
            </a:r>
          </a:p>
          <a:p>
            <a:pPr marL="63500">
              <a:lnSpc>
                <a:spcPts val="1702"/>
              </a:lnSpc>
            </a:pPr>
            <a:r>
              <a:rPr lang="en-US" sz="1400" baseline="0" b="0" i="0" dirty="0" spc="0">
                <a:solidFill>
                  <a:srgbClr val="124F97"/>
                </a:solidFill>
                <a:latin typeface="Arial" pitchFamily="0" charset="1"/>
              </a:rPr>
              <a:t>S</a:t>
            </a:r>
            <a:r>
              <a:rPr lang="en-US" sz="1400" baseline="0" b="0" i="0" dirty="0" spc="-26">
                <a:solidFill>
                  <a:srgbClr val="124F97"/>
                </a:solidFill>
                <a:latin typeface="Arial" pitchFamily="0" charset="1"/>
              </a:rPr>
              <a:t>o</a:t>
            </a:r>
            <a:r>
              <a:rPr lang="en-US" sz="1400" baseline="0" b="0" i="0" dirty="0" spc="0">
                <a:solidFill>
                  <a:srgbClr val="124F97"/>
                </a:solidFill>
                <a:latin typeface="Arial" pitchFamily="0" charset="1"/>
              </a:rPr>
              <a:t>uth</a:t>
            </a:r>
            <a:r>
              <a:rPr lang="en-US" sz="1400" baseline="0" b="0" i="0" dirty="0" spc="-26">
                <a:solidFill>
                  <a:srgbClr val="124F97"/>
                </a:solidFill>
                <a:latin typeface="Arial" pitchFamily="0" charset="1"/>
              </a:rPr>
              <a:t>ea</a:t>
            </a:r>
            <a:r>
              <a:rPr lang="en-US" sz="1400" baseline="0" b="0" i="0" dirty="0" spc="0">
                <a:solidFill>
                  <a:srgbClr val="124F97"/>
                </a:solidFill>
                <a:latin typeface="Arial" pitchFamily="0" charset="1"/>
              </a:rPr>
              <a:t>st</a:t>
            </a:r>
          </a:p>
          <a:p>
            <a:pPr marL="50800">
              <a:lnSpc>
                <a:spcPts val="1651"/>
              </a:lnSpc>
            </a:pPr>
            <a:r>
              <a:rPr lang="en-US" sz="1402" baseline="0" b="0" i="0" dirty="0" spc="0">
                <a:solidFill>
                  <a:srgbClr val="124F97"/>
                </a:solidFill>
                <a:latin typeface="Arial" pitchFamily="0" charset="1"/>
              </a:rPr>
              <a:t>S</a:t>
            </a:r>
            <a:r>
              <a:rPr lang="en-US" sz="1402" baseline="0" b="0" i="0" dirty="0" spc="-27">
                <a:solidFill>
                  <a:srgbClr val="124F97"/>
                </a:solidFill>
                <a:latin typeface="Arial" pitchFamily="0" charset="1"/>
              </a:rPr>
              <a:t>o</a:t>
            </a:r>
            <a:r>
              <a:rPr lang="en-US" sz="1402" baseline="0" b="0" i="0" dirty="0" spc="0">
                <a:solidFill>
                  <a:srgbClr val="124F97"/>
                </a:solidFill>
                <a:latin typeface="Arial" pitchFamily="0" charset="1"/>
              </a:rPr>
              <a:t>uth</a:t>
            </a:r>
            <a:r>
              <a:rPr lang="en-US" sz="1402" baseline="0" b="0" i="0" dirty="0" spc="-61">
                <a:solidFill>
                  <a:srgbClr val="124F97"/>
                </a:solidFill>
                <a:latin typeface="Arial" pitchFamily="0" charset="1"/>
              </a:rPr>
              <a:t>w</a:t>
            </a:r>
            <a:r>
              <a:rPr lang="en-US" sz="1402" baseline="0" b="0" i="0" dirty="0" spc="-27">
                <a:solidFill>
                  <a:srgbClr val="124F97"/>
                </a:solidFill>
                <a:latin typeface="Arial" pitchFamily="0" charset="1"/>
              </a:rPr>
              <a:t>e</a:t>
            </a:r>
            <a:r>
              <a:rPr lang="en-US" sz="1402" baseline="0" b="0" i="0" dirty="0" spc="0">
                <a:solidFill>
                  <a:srgbClr val="124F97"/>
                </a:solidFill>
                <a:latin typeface="Arial" pitchFamily="0" charset="1"/>
              </a:rPr>
              <a:t>st</a:t>
            </a:r>
          </a:p>
        </p:txBody>
      </p:sp>
      <p:sp>
        <p:nvSpPr>
          <p:cNvPr id="141" name="Rectangle 141"/>
          <p:cNvSpPr/>
          <p:nvPr/>
        </p:nvSpPr>
        <p:spPr>
          <a:xfrm rot="0" flipH="0" flipV="0">
            <a:off x="557530" y="5430188"/>
            <a:ext cx="7705163" cy="2804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5750" algn="l"/>
              </a:tabLst>
            </a:pPr>
            <a:r>
              <a:rPr lang="en-US" sz="16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1602" baseline="0" b="1" i="0" dirty="0" spc="0">
                <a:solidFill>
                  <a:srgbClr val="124F97"/>
                </a:solidFill>
                <a:latin typeface="Calibri-Bold" pitchFamily="0" charset="1"/>
              </a:rPr>
              <a:t>Offi</a:t>
            </a:r>
            <a:r>
              <a:rPr lang="en-US" sz="1602" baseline="0" b="1" i="0" dirty="0" spc="-20">
                <a:solidFill>
                  <a:srgbClr val="124F97"/>
                </a:solidFill>
                <a:latin typeface="Calibri-Bold" pitchFamily="0" charset="1"/>
              </a:rPr>
              <a:t>c</a:t>
            </a:r>
            <a:r>
              <a:rPr lang="en-US" sz="1602" baseline="0" b="1" i="0" dirty="0" spc="0">
                <a:solidFill>
                  <a:srgbClr val="124F97"/>
                </a:solidFill>
                <a:latin typeface="Calibri-Bold" pitchFamily="0" charset="1"/>
              </a:rPr>
              <a:t>es i</a:t>
            </a:r>
            <a:r>
              <a:rPr lang="en-US" sz="1602" baseline="0" b="1" i="0" dirty="0" spc="-12">
                <a:solidFill>
                  <a:srgbClr val="124F97"/>
                </a:solidFill>
                <a:latin typeface="Calibri-Bold" pitchFamily="0" charset="1"/>
              </a:rPr>
              <a:t>n</a:t>
            </a:r>
            <a:r>
              <a:rPr lang="en-US" sz="1602" baseline="0" b="1" i="0" dirty="0" spc="716">
                <a:solidFill>
                  <a:srgbClr val="124F97"/>
                </a:solidFill>
                <a:latin typeface="Calibri-Bold" pitchFamily="0" charset="1"/>
              </a:rPr>
              <a:t>:</a:t>
            </a:r>
            <a:r>
              <a:rPr lang="en-US" sz="1602" baseline="0" b="0" i="0" dirty="0" spc="-129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602" baseline="0" b="0" i="0" dirty="0" spc="-37">
                <a:solidFill>
                  <a:srgbClr val="124F97"/>
                </a:solidFill>
                <a:latin typeface="Calibri" pitchFamily="0" charset="1"/>
              </a:rPr>
              <a:t>x</a:t>
            </a:r>
            <a:r>
              <a:rPr lang="en-US" sz="16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s,</a:t>
            </a:r>
            <a:r>
              <a:rPr lang="en-US" sz="1602" baseline="0" b="0" i="0" dirty="0" spc="-6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DC,</a:t>
            </a:r>
            <a:r>
              <a:rPr lang="en-US" sz="1602" baseline="0" b="0" i="0" dirty="0" spc="-15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-21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ou</a:t>
            </a:r>
            <a:r>
              <a:rPr lang="en-US" sz="1602" baseline="0" b="0" i="0" dirty="0" spc="-2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602" baseline="0" b="0" i="0" dirty="0" spc="-2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6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, Co</a:t>
            </a:r>
            <a:r>
              <a:rPr lang="en-US" sz="1602" baseline="0" b="0" i="0" dirty="0" spc="-20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602" baseline="0" b="0" i="0" dirty="0" spc="-6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6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1602" baseline="0" b="0" i="0" dirty="0" spc="-4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, F</a:t>
            </a:r>
            <a:r>
              <a:rPr lang="en-US" sz="1602" baseline="0" b="0" i="0" dirty="0" spc="-20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or</a:t>
            </a:r>
            <a:r>
              <a:rPr lang="en-US" sz="1602" baseline="0" b="0" i="0" dirty="0" spc="-2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16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, New</a:t>
            </a:r>
            <a:r>
              <a:rPr lang="en-US" sz="1602" baseline="0" b="0" i="0" dirty="0" spc="-1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-18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ex</a:t>
            </a:r>
            <a:r>
              <a:rPr lang="en-US" sz="1602" baseline="0" b="0" i="0" dirty="0" spc="-2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602" baseline="0" b="0" i="0" dirty="0" spc="-4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602" baseline="0" b="0" i="0" dirty="0" spc="-6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Oh</a:t>
            </a:r>
            <a:r>
              <a:rPr lang="en-US" sz="1602" baseline="0" b="0" i="0" dirty="0" spc="-2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-4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, </a:t>
            </a:r>
            <a:r>
              <a:rPr lang="en-US" sz="1602" baseline="0" b="0" i="0" dirty="0" spc="-76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A,</a:t>
            </a:r>
            <a:r>
              <a:rPr lang="en-US" sz="1602" baseline="0" b="0" i="0" dirty="0" spc="-1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New</a:t>
            </a:r>
            <a:r>
              <a:rPr lang="en-US" sz="1602" baseline="0" b="0" i="0" dirty="0" spc="-6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6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mpsh</a:t>
            </a:r>
            <a:r>
              <a:rPr lang="en-US" sz="1602" baseline="0" b="0" i="0" dirty="0" spc="-2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2" name="Freeform 142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06"/>
          <p:cNvPicPr>
            <a:picLocks noChangeAspect="0" noChangeArrowheads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9144000" cy="6858000"/>
          </a:xfrm>
          <a:prstGeom prst="rect">
            <a:avLst/>
          </a:prstGeom>
          <a:noFill/>
          <a:extLst/>
        </p:spPr>
      </p:pic>
      <p:pic>
        <p:nvPicPr>
          <p:cNvPr id="144" name="Picture 144"/>
          <p:cNvPicPr>
            <a:picLocks noChangeAspect="0" noChangeArrowheads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8650" y="1346200"/>
            <a:ext cx="4108450" cy="4064000"/>
          </a:xfrm>
          <a:prstGeom prst="rect">
            <a:avLst/>
          </a:prstGeom>
          <a:noFill/>
          <a:extLst/>
        </p:spPr>
      </p:pic>
      <p:sp>
        <p:nvSpPr>
          <p:cNvPr id="145" name="Rectangle 145"/>
          <p:cNvSpPr/>
          <p:nvPr/>
        </p:nvSpPr>
        <p:spPr>
          <a:xfrm rot="0" flipH="0" flipV="0">
            <a:off x="678815" y="39323"/>
            <a:ext cx="1494160" cy="10273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C</a:t>
            </a:r>
            <a:r>
              <a:rPr lang="en-US" sz="2402" baseline="0" b="1" i="0" dirty="0" spc="-22">
                <a:solidFill>
                  <a:srgbClr val="FFFFFF"/>
                </a:solidFill>
                <a:latin typeface="Calibri-Bold" pitchFamily="0" charset="1"/>
              </a:rPr>
              <a:t>O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NS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U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M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ER</a:t>
            </a:r>
          </a:p>
          <a:p>
            <a:pPr marL="0">
              <a:lnSpc>
                <a:spcPts val="2603"/>
              </a:lnSpc>
            </a:pP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E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N</a:t>
            </a: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E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R</a:t>
            </a:r>
            <a:r>
              <a:rPr lang="en-US" sz="2402" baseline="0" b="1" i="0" dirty="0" spc="-29">
                <a:solidFill>
                  <a:srgbClr val="FFFFFF"/>
                </a:solidFill>
                <a:latin typeface="Calibri-Bold" pitchFamily="0" charset="1"/>
              </a:rPr>
              <a:t>GY</a:t>
            </a:r>
          </a:p>
          <a:p>
            <a:pPr marL="0">
              <a:lnSpc>
                <a:spcPts val="2603"/>
              </a:lnSpc>
            </a:pP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A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L</a:t>
            </a:r>
            <a:r>
              <a:rPr lang="en-US" sz="2402" baseline="0" b="1" i="0" dirty="0" spc="-15">
                <a:solidFill>
                  <a:srgbClr val="FFFFFF"/>
                </a:solidFill>
                <a:latin typeface="Calibri-Bold" pitchFamily="0" charset="1"/>
              </a:rPr>
              <a:t>L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IAN</a:t>
            </a: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CE</a:t>
            </a:r>
          </a:p>
        </p:txBody>
      </p:sp>
      <p:sp>
        <p:nvSpPr>
          <p:cNvPr id="146" name="Rectangle 146"/>
          <p:cNvSpPr/>
          <p:nvPr/>
        </p:nvSpPr>
        <p:spPr>
          <a:xfrm rot="0" flipH="0" flipV="0">
            <a:off x="720725" y="6404293"/>
            <a:ext cx="77266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8A8A8A"/>
                </a:solidFill>
                <a:latin typeface="Calibri" pitchFamily="0" charset="1"/>
              </a:rPr>
              <a:t>3</a:t>
            </a:r>
          </a:p>
        </p:txBody>
      </p:sp>
      <p:sp>
        <p:nvSpPr>
          <p:cNvPr id="147" name="Rectangle 147"/>
          <p:cNvSpPr/>
          <p:nvPr/>
        </p:nvSpPr>
        <p:spPr>
          <a:xfrm rot="0" flipH="0" flipV="0">
            <a:off x="3323590" y="146644"/>
            <a:ext cx="5537846" cy="739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2" baseline="0" b="1" i="0" dirty="0" spc="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St</a:t>
            </a:r>
            <a:r>
              <a:rPr lang="en-US" sz="2202" baseline="0" b="1" i="0" dirty="0" spc="-69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</a:t>
            </a:r>
            <a:r>
              <a:rPr lang="en-US" sz="2202" baseline="0" b="1" i="0" dirty="0" spc="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t</a:t>
            </a:r>
            <a:r>
              <a:rPr lang="en-US" sz="2202" baseline="0" b="1" i="0" dirty="0" spc="-2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</a:t>
            </a:r>
            <a:r>
              <a:rPr lang="en-US" sz="2202" baseline="0" b="1" i="0" dirty="0" spc="-34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 </a:t>
            </a:r>
            <a:r>
              <a:rPr lang="en-US" sz="2202" baseline="0" b="1" i="0" dirty="0" spc="-12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C</a:t>
            </a:r>
            <a:r>
              <a:rPr lang="en-US" sz="2202" baseline="0" b="1" i="0" dirty="0" spc="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lim</a:t>
            </a:r>
            <a:r>
              <a:rPr lang="en-US" sz="2202" baseline="0" b="1" i="0" dirty="0" spc="-69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</a:t>
            </a:r>
            <a:r>
              <a:rPr lang="en-US" sz="2202" baseline="0" b="1" i="0" dirty="0" spc="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t</a:t>
            </a:r>
            <a:r>
              <a:rPr lang="en-US" sz="2202" baseline="0" b="1" i="0" dirty="0" spc="-2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</a:t>
            </a:r>
            <a:r>
              <a:rPr lang="en-US" sz="2202" baseline="0" b="1" i="0" dirty="0" spc="-14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/</a:t>
            </a:r>
            <a:r>
              <a:rPr lang="en-US" sz="2202" baseline="0" b="1" i="0" dirty="0" spc="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</a:t>
            </a:r>
            <a:r>
              <a:rPr lang="en-US" sz="2202" baseline="0" b="1" i="0" dirty="0" spc="-2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ne</a:t>
            </a:r>
            <a:r>
              <a:rPr lang="en-US" sz="2202" baseline="0" b="1" i="0" dirty="0" spc="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rgy M</a:t>
            </a:r>
            <a:r>
              <a:rPr lang="en-US" sz="2202" baseline="0" b="1" i="0" dirty="0" spc="-2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and</a:t>
            </a:r>
            <a:r>
              <a:rPr lang="en-US" sz="2202" baseline="0" b="1" i="0" dirty="0" spc="-69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</a:t>
            </a:r>
            <a:r>
              <a:rPr lang="en-US" sz="2202" baseline="0" b="1" i="0" dirty="0" spc="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t</a:t>
            </a:r>
            <a:r>
              <a:rPr lang="en-US" sz="2202" baseline="0" b="1" i="0" dirty="0" spc="-2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</a:t>
            </a:r>
            <a:r>
              <a:rPr lang="en-US" sz="2202" baseline="0" b="1" i="0" dirty="0" spc="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s </a:t>
            </a:r>
            <a:r>
              <a:rPr lang="en-US" sz="2202" baseline="0" b="1" i="0" dirty="0" spc="-2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and </a:t>
            </a:r>
          </a:p>
          <a:p>
            <a:pPr marL="0">
              <a:lnSpc>
                <a:spcPts val="2352"/>
              </a:lnSpc>
            </a:pPr>
            <a:r>
              <a:rPr lang="en-US" sz="2202" baseline="0" b="1" i="0" dirty="0" spc="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G</a:t>
            </a:r>
            <a:r>
              <a:rPr lang="en-US" sz="2202" baseline="0" b="1" i="0" dirty="0" spc="-2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oa</a:t>
            </a:r>
            <a:r>
              <a:rPr lang="en-US" sz="2202" baseline="0" b="1" i="0" dirty="0" spc="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ls </a:t>
            </a:r>
            <a:r>
              <a:rPr lang="en-US" sz="2202" baseline="0" b="1" i="0" dirty="0" spc="-2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and</a:t>
            </a:r>
            <a:r>
              <a:rPr lang="en-US" sz="2202" baseline="0" b="1" i="0" dirty="0" spc="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 </a:t>
            </a:r>
            <a:r>
              <a:rPr lang="en-US" sz="2202" baseline="0" b="1" i="0" dirty="0" spc="-12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C</a:t>
            </a:r>
            <a:r>
              <a:rPr lang="en-US" sz="2202" baseline="0" b="1" i="0" dirty="0" spc="-2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o</a:t>
            </a:r>
            <a:r>
              <a:rPr lang="en-US" sz="2202" baseline="0" b="1" i="0" dirty="0" spc="0">
                <a:ln w="7991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sts</a:t>
            </a:r>
          </a:p>
        </p:txBody>
      </p:sp>
      <p:sp>
        <p:nvSpPr>
          <p:cNvPr id="148" name="Rectangle 148"/>
          <p:cNvSpPr/>
          <p:nvPr/>
        </p:nvSpPr>
        <p:spPr>
          <a:xfrm rot="0" flipH="0" flipV="0">
            <a:off x="4666615" y="2072974"/>
            <a:ext cx="3832056" cy="915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Annua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1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os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 o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New</a:t>
            </a:r>
            <a:r>
              <a:rPr lang="en-US" sz="2002" baseline="0" b="0" i="0" dirty="0" spc="-5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England s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es </a:t>
            </a:r>
          </a:p>
          <a:p>
            <a:pPr marL="0">
              <a:lnSpc>
                <a:spcPts val="2403"/>
              </a:lnSpc>
            </a:pP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manda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ed ene</a:t>
            </a:r>
            <a:r>
              <a:rPr lang="en-US" sz="2002" baseline="0" b="0" i="0" dirty="0" spc="-4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gy pu</a:t>
            </a:r>
            <a:r>
              <a:rPr lang="en-US" sz="2002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chases is ~$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1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2002" baseline="0" b="0" i="0" dirty="0" spc="-15">
                <a:solidFill>
                  <a:srgbClr val="124F97"/>
                </a:solidFill>
                <a:latin typeface="Calibri" pitchFamily="0" charset="1"/>
              </a:rPr>
              <a:t>7 </a:t>
            </a:r>
          </a:p>
          <a:p>
            <a:pPr marL="0">
              <a:lnSpc>
                <a:spcPts val="2401"/>
              </a:lnSpc>
            </a:pP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billion</a:t>
            </a:r>
          </a:p>
        </p:txBody>
      </p:sp>
      <p:sp>
        <p:nvSpPr>
          <p:cNvPr id="149" name="Rectangle 149"/>
          <p:cNvSpPr/>
          <p:nvPr/>
        </p:nvSpPr>
        <p:spPr>
          <a:xfrm rot="0" flipH="0" flipV="0">
            <a:off x="4666615" y="2943121"/>
            <a:ext cx="3588443" cy="3504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130" algn="l"/>
              </a:tabLst>
            </a:pPr>
            <a:r>
              <a:rPr lang="en-US" sz="20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on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y househo</a:t>
            </a:r>
            <a:r>
              <a:rPr lang="en-US" sz="2002" baseline="0" b="0" i="0" dirty="0" spc="-15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d b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ll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15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mp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 </a:t>
            </a:r>
          </a:p>
        </p:txBody>
      </p:sp>
      <p:sp>
        <p:nvSpPr>
          <p:cNvPr id="150" name="Rectangle 150"/>
          <p:cNvSpPr/>
          <p:nvPr/>
        </p:nvSpPr>
        <p:spPr>
          <a:xfrm rot="0" flipH="0" flipV="0">
            <a:off x="4952746" y="3293444"/>
            <a:ext cx="3541625" cy="6102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2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nge </a:t>
            </a:r>
            <a:r>
              <a:rPr lang="en-US" sz="2002" baseline="0" b="0" i="0" dirty="0" spc="-15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2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om ~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$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4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 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$40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 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(A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ssum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ng </a:t>
            </a:r>
          </a:p>
          <a:p>
            <a:pPr marL="0">
              <a:lnSpc>
                <a:spcPts val="2401"/>
              </a:lnSpc>
            </a:pP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700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Wh)</a:t>
            </a:r>
          </a:p>
        </p:txBody>
      </p:sp>
      <p:sp>
        <p:nvSpPr>
          <p:cNvPr id="151" name="Rectangle 151"/>
          <p:cNvSpPr/>
          <p:nvPr/>
        </p:nvSpPr>
        <p:spPr>
          <a:xfrm rot="0" flipH="0" flipV="0">
            <a:off x="4666615" y="3858410"/>
            <a:ext cx="3372274" cy="3504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130" algn="l"/>
              </a:tabLst>
            </a:pPr>
            <a:r>
              <a:rPr lang="en-US" sz="20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2023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I</a:t>
            </a:r>
            <a:r>
              <a:rPr lang="en-US" sz="2002" baseline="0" b="0" i="0" dirty="0" spc="-25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002" baseline="0" b="0" i="0" dirty="0" spc="-27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Ma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-61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s=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$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6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3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b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lli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52" name="Freeform 152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" name="Picture 106"/>
          <p:cNvPicPr>
            <a:picLocks noChangeAspect="0" noChangeArrowheads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9144000" cy="6858000"/>
          </a:xfrm>
          <a:prstGeom prst="rect">
            <a:avLst/>
          </a:prstGeom>
          <a:noFill/>
          <a:extLst/>
        </p:spPr>
      </p:pic>
      <p:sp>
        <p:nvSpPr>
          <p:cNvPr id="154" name="Rectangle 154"/>
          <p:cNvSpPr/>
          <p:nvPr/>
        </p:nvSpPr>
        <p:spPr>
          <a:xfrm rot="0" flipH="0" flipV="0">
            <a:off x="678815" y="39323"/>
            <a:ext cx="1494160" cy="10273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C</a:t>
            </a:r>
            <a:r>
              <a:rPr lang="en-US" sz="2402" baseline="0" b="1" i="0" dirty="0" spc="-22">
                <a:solidFill>
                  <a:srgbClr val="FFFFFF"/>
                </a:solidFill>
                <a:latin typeface="Calibri-Bold" pitchFamily="0" charset="1"/>
              </a:rPr>
              <a:t>O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NS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U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M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ER</a:t>
            </a:r>
          </a:p>
          <a:p>
            <a:pPr marL="0">
              <a:lnSpc>
                <a:spcPts val="2603"/>
              </a:lnSpc>
            </a:pP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E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N</a:t>
            </a: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E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R</a:t>
            </a:r>
            <a:r>
              <a:rPr lang="en-US" sz="2402" baseline="0" b="1" i="0" dirty="0" spc="-29">
                <a:solidFill>
                  <a:srgbClr val="FFFFFF"/>
                </a:solidFill>
                <a:latin typeface="Calibri-Bold" pitchFamily="0" charset="1"/>
              </a:rPr>
              <a:t>GY</a:t>
            </a:r>
          </a:p>
          <a:p>
            <a:pPr marL="0">
              <a:lnSpc>
                <a:spcPts val="2603"/>
              </a:lnSpc>
            </a:pP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A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L</a:t>
            </a:r>
            <a:r>
              <a:rPr lang="en-US" sz="2402" baseline="0" b="1" i="0" dirty="0" spc="-15">
                <a:solidFill>
                  <a:srgbClr val="FFFFFF"/>
                </a:solidFill>
                <a:latin typeface="Calibri-Bold" pitchFamily="0" charset="1"/>
              </a:rPr>
              <a:t>L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IAN</a:t>
            </a: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CE</a:t>
            </a:r>
          </a:p>
        </p:txBody>
      </p:sp>
      <p:sp>
        <p:nvSpPr>
          <p:cNvPr id="155" name="Rectangle 155"/>
          <p:cNvSpPr/>
          <p:nvPr/>
        </p:nvSpPr>
        <p:spPr>
          <a:xfrm rot="0" flipH="0" flipV="0">
            <a:off x="3262629" y="269625"/>
            <a:ext cx="3735841" cy="4207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02" baseline="0" b="1" i="0" dirty="0" spc="0">
                <a:ln w="762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Can Consumers</a:t>
            </a:r>
            <a:r>
              <a:rPr lang="en-US" sz="2102" baseline="0" b="1" i="0" dirty="0" spc="-51">
                <a:ln w="762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 </a:t>
            </a:r>
            <a:r>
              <a:rPr lang="en-US" sz="2102" baseline="0" b="1" i="0" dirty="0" spc="0">
                <a:ln w="762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Af</a:t>
            </a:r>
            <a:r>
              <a:rPr lang="en-US" sz="2102" baseline="0" b="1" i="0" dirty="0" spc="-68">
                <a:ln w="762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f</a:t>
            </a:r>
            <a:r>
              <a:rPr lang="en-US" sz="2102" baseline="0" b="1" i="0" dirty="0" spc="0">
                <a:ln w="762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ord it?</a:t>
            </a:r>
          </a:p>
        </p:txBody>
      </p:sp>
      <p:sp>
        <p:nvSpPr>
          <p:cNvPr id="156" name="Rectangle 156"/>
          <p:cNvSpPr/>
          <p:nvPr/>
        </p:nvSpPr>
        <p:spPr>
          <a:xfrm rot="0" flipH="0" flipV="0">
            <a:off x="678815" y="6460506"/>
            <a:ext cx="77427" cy="1832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2" baseline="0" b="0" i="0" dirty="0" spc="0">
                <a:solidFill>
                  <a:srgbClr val="8A8A8A"/>
                </a:solidFill>
                <a:latin typeface="Calibri" pitchFamily="0" charset="1"/>
              </a:rPr>
              <a:t>4</a:t>
            </a:r>
          </a:p>
        </p:txBody>
      </p:sp>
      <p:sp>
        <p:nvSpPr>
          <p:cNvPr id="157" name="Rectangle 157"/>
          <p:cNvSpPr/>
          <p:nvPr/>
        </p:nvSpPr>
        <p:spPr>
          <a:xfrm rot="0" flipH="0" flipV="0">
            <a:off x="678815" y="1443252"/>
            <a:ext cx="2500227" cy="3504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2" baseline="0" b="0" i="0" dirty="0" spc="1101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Lend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ng </a:t>
            </a:r>
            <a:r>
              <a:rPr lang="en-US" sz="2002" baseline="0" b="0" i="0" dirty="0" spc="-73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ee</a:t>
            </a:r>
            <a:r>
              <a:rPr lang="en-US" sz="2002" baseline="0" b="0" i="0" dirty="0" spc="-4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al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ys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s:</a:t>
            </a:r>
          </a:p>
        </p:txBody>
      </p:sp>
      <p:sp>
        <p:nvSpPr>
          <p:cNvPr id="158" name="Rectangle 158"/>
          <p:cNvSpPr/>
          <p:nvPr/>
        </p:nvSpPr>
        <p:spPr>
          <a:xfrm rot="0" flipH="0" flipV="0">
            <a:off x="1136332" y="1758265"/>
            <a:ext cx="6905917" cy="3150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79717" algn="l"/>
              </a:tabLst>
            </a:pPr>
            <a:r>
              <a:rPr lang="en-US" sz="1800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1800" baseline="0" b="0" i="0" dirty="0" spc="-13">
                <a:solidFill>
                  <a:srgbClr val="124F97"/>
                </a:solidFill>
                <a:latin typeface="Calibri" pitchFamily="0" charset="1"/>
              </a:rPr>
              <a:t>32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800" baseline="0" b="0" i="0" dirty="0" spc="-17">
                <a:solidFill>
                  <a:srgbClr val="124F97"/>
                </a:solidFill>
                <a:latin typeface="Calibri" pitchFamily="0" charset="1"/>
              </a:rPr>
              <a:t>3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% of Amer</a:t>
            </a:r>
            <a:r>
              <a:rPr lang="en-US" sz="1800" baseline="0" b="0" i="0" dirty="0" spc="-15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0" baseline="0" b="0" i="0" dirty="0" spc="-11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800" baseline="0" b="0" i="0" dirty="0" spc="-13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ns s</a:t>
            </a:r>
            <a:r>
              <a:rPr lang="en-US" sz="1800" baseline="0" b="0" i="0" dirty="0" spc="-67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0" baseline="0" b="0" i="0" dirty="0" spc="-17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 they’</a:t>
            </a:r>
            <a:r>
              <a:rPr lang="en-US" sz="1800" baseline="0" b="0" i="0" dirty="0" spc="-15">
                <a:solidFill>
                  <a:srgbClr val="124F97"/>
                </a:solidFill>
                <a:latin typeface="Calibri" pitchFamily="0" charset="1"/>
              </a:rPr>
              <a:t>v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e </a:t>
            </a:r>
            <a:r>
              <a:rPr lang="en-US" sz="1800" baseline="0" b="0" i="0" dirty="0" spc="-1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ut b</a:t>
            </a:r>
            <a:r>
              <a:rPr lang="en-US" sz="1800" baseline="0" b="0" i="0" dirty="0" spc="-13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0" baseline="0" b="0" i="0" dirty="0" spc="-11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800" baseline="0" b="0" i="0" dirty="0" spc="-20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 or s</a:t>
            </a:r>
            <a:r>
              <a:rPr lang="en-US" sz="1800" baseline="0" b="0" i="0" dirty="0" spc="-24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800" baseline="0" b="0" i="0" dirty="0" spc="-15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pped bas</a:t>
            </a:r>
            <a:r>
              <a:rPr lang="en-US" sz="1800" baseline="0" b="0" i="0" dirty="0" spc="-19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0" baseline="0" b="0" i="0" dirty="0" spc="-11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47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xpenses </a:t>
            </a:r>
            <a:r>
              <a:rPr lang="en-US" sz="1800" baseline="0" b="0" i="0" dirty="0" spc="-15">
                <a:solidFill>
                  <a:srgbClr val="124F97"/>
                </a:solidFill>
                <a:latin typeface="Calibri" pitchFamily="0" charset="1"/>
              </a:rPr>
              <a:t>li</a:t>
            </a:r>
            <a:r>
              <a:rPr lang="en-US" sz="1800" baseline="0" b="0" i="0" dirty="0" spc="-69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e </a:t>
            </a:r>
          </a:p>
        </p:txBody>
      </p:sp>
      <p:sp>
        <p:nvSpPr>
          <p:cNvPr id="160" name="Rectangle 160"/>
          <p:cNvSpPr/>
          <p:nvPr/>
        </p:nvSpPr>
        <p:spPr>
          <a:xfrm rot="0" flipH="0" flipV="0">
            <a:off x="1365250" y="2020904"/>
            <a:ext cx="5047630" cy="274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med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ne or </a:t>
            </a:r>
            <a:r>
              <a:rPr lang="en-US" sz="1802" baseline="0" b="0" i="0" dirty="0" spc="-51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ood </a:t>
            </a:r>
            <a:r>
              <a:rPr lang="en-US" sz="1802" baseline="0" b="0" i="0" dirty="0" spc="-17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802" baseline="0" b="0" i="0" dirty="0" spc="-1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8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st once to p</a:t>
            </a:r>
            <a:r>
              <a:rPr lang="en-US" sz="1802" baseline="0" b="0" i="0" dirty="0" spc="-6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-17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 the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r ut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ili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802" baseline="0" b="0" i="0" dirty="0" spc="-20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 b</a:t>
            </a:r>
            <a:r>
              <a:rPr lang="en-US" sz="18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ll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s. </a:t>
            </a:r>
          </a:p>
        </p:txBody>
      </p:sp>
      <p:sp>
        <p:nvSpPr>
          <p:cNvPr id="161" name="Rectangle 161"/>
          <p:cNvSpPr/>
          <p:nvPr/>
        </p:nvSpPr>
        <p:spPr>
          <a:xfrm rot="0" flipH="0" flipV="0">
            <a:off x="1136332" y="2259810"/>
            <a:ext cx="6906899" cy="315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8917" algn="l"/>
              </a:tabLst>
            </a:pPr>
            <a:r>
              <a:rPr lang="en-US" sz="18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In th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802" baseline="0" b="0" i="0" dirty="0" spc="-1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802" baseline="0" b="0" i="0" dirty="0" spc="-19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me per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od, </a:t>
            </a:r>
            <a:r>
              <a:rPr lang="en-US" sz="1802" baseline="0" b="0" i="0" dirty="0" spc="-19">
                <a:solidFill>
                  <a:srgbClr val="124F97"/>
                </a:solidFill>
                <a:latin typeface="Calibri" pitchFamily="0" charset="1"/>
              </a:rPr>
              <a:t>2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1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802" baseline="0" b="0" i="0" dirty="0" spc="-19">
                <a:solidFill>
                  <a:srgbClr val="124F97"/>
                </a:solidFill>
                <a:latin typeface="Calibri" pitchFamily="0" charset="1"/>
              </a:rPr>
              <a:t>2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% s</a:t>
            </a:r>
            <a:r>
              <a:rPr lang="en-US" sz="1802" baseline="0" b="0" i="0" dirty="0" spc="-69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-17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 they’</a:t>
            </a:r>
            <a:r>
              <a:rPr lang="en-US" sz="1802" baseline="0" b="0" i="0" dirty="0" spc="-17">
                <a:solidFill>
                  <a:srgbClr val="124F97"/>
                </a:solidFill>
                <a:latin typeface="Calibri" pitchFamily="0" charset="1"/>
              </a:rPr>
              <a:t>v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802" baseline="0" b="0" i="0" dirty="0" spc="-56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been un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b</a:t>
            </a:r>
            <a:r>
              <a:rPr lang="en-US" sz="1802" baseline="0" b="0" i="0" dirty="0" spc="-11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e to p</a:t>
            </a:r>
            <a:r>
              <a:rPr lang="en-US" sz="1802" baseline="0" b="0" i="0" dirty="0" spc="-6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-17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 part</a:t>
            </a:r>
            <a:r>
              <a:rPr lang="en-US" sz="1802" baseline="0" b="0" i="0" dirty="0" spc="-1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or 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ll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 of </a:t>
            </a:r>
          </a:p>
        </p:txBody>
      </p:sp>
      <p:sp>
        <p:nvSpPr>
          <p:cNvPr id="162" name="Rectangle 162"/>
          <p:cNvSpPr/>
          <p:nvPr/>
        </p:nvSpPr>
        <p:spPr>
          <a:xfrm rot="0" flipH="0" flipV="0">
            <a:off x="1365250" y="2523189"/>
            <a:ext cx="1569229" cy="274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the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r energ</a:t>
            </a:r>
            <a:r>
              <a:rPr lang="en-US" sz="1802" baseline="0" b="0" i="0" dirty="0" spc="-17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 b</a:t>
            </a:r>
            <a:r>
              <a:rPr lang="en-US" sz="18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ll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. </a:t>
            </a:r>
          </a:p>
        </p:txBody>
      </p:sp>
      <p:sp>
        <p:nvSpPr>
          <p:cNvPr id="163" name="Rectangle 163"/>
          <p:cNvSpPr/>
          <p:nvPr/>
        </p:nvSpPr>
        <p:spPr>
          <a:xfrm rot="0" flipH="0" flipV="0">
            <a:off x="678815" y="2816121"/>
            <a:ext cx="6349133" cy="3504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2" baseline="0" b="0" i="0" dirty="0" spc="1101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2002" baseline="0" b="0" i="0" dirty="0" spc="-71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ed</a:t>
            </a:r>
            <a:r>
              <a:rPr lang="en-US" sz="2002" baseline="0" b="0" i="0" dirty="0" spc="-101">
                <a:solidFill>
                  <a:srgbClr val="124F97"/>
                </a:solidFill>
                <a:latin typeface="Calibri" pitchFamily="0" charset="1"/>
              </a:rPr>
              <a:t>’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 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2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022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29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conom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c </a:t>
            </a:r>
            <a:r>
              <a:rPr lang="en-US" sz="2002" baseline="0" b="0" i="0" dirty="0" spc="-33">
                <a:solidFill>
                  <a:srgbClr val="124F97"/>
                </a:solidFill>
                <a:latin typeface="Calibri" pitchFamily="0" charset="1"/>
              </a:rPr>
              <a:t>W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ell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-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Being o</a:t>
            </a:r>
            <a:r>
              <a:rPr lang="en-US" sz="2002" baseline="0" b="0" i="0" dirty="0" spc="-15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39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2002" baseline="0" b="0" i="0" dirty="0" spc="-25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. Househo</a:t>
            </a:r>
            <a:r>
              <a:rPr lang="en-US" sz="2002" baseline="0" b="0" i="0" dirty="0" spc="-15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ds surve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y:</a:t>
            </a:r>
          </a:p>
        </p:txBody>
      </p:sp>
      <p:sp>
        <p:nvSpPr>
          <p:cNvPr id="164" name="Rectangle 164"/>
          <p:cNvSpPr/>
          <p:nvPr/>
        </p:nvSpPr>
        <p:spPr>
          <a:xfrm rot="0" flipH="0" flipV="0">
            <a:off x="1136332" y="3137127"/>
            <a:ext cx="6432469" cy="315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79717" algn="l"/>
              </a:tabLst>
            </a:pPr>
            <a:r>
              <a:rPr lang="en-US" sz="18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1802" baseline="0" b="0" i="0" dirty="0" spc="-14">
                <a:solidFill>
                  <a:srgbClr val="124F97"/>
                </a:solidFill>
                <a:latin typeface="Calibri" pitchFamily="0" charset="1"/>
              </a:rPr>
              <a:t>37</a:t>
            </a:r>
            <a:r>
              <a:rPr lang="en-US" sz="1802" baseline="0" b="0" i="0" dirty="0" spc="463">
                <a:solidFill>
                  <a:srgbClr val="124F97"/>
                </a:solidFill>
                <a:latin typeface="Calibri" pitchFamily="0" charset="1"/>
              </a:rPr>
              <a:t>%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of Amer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ca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ns 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ac</a:t>
            </a:r>
            <a:r>
              <a:rPr lang="en-US" sz="1802" baseline="0" b="0" i="0" dirty="0" spc="-20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 enough mone</a:t>
            </a:r>
            <a:r>
              <a:rPr lang="en-US" sz="1802" baseline="0" b="0" i="0" dirty="0" spc="-17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 to</a:t>
            </a:r>
            <a:r>
              <a:rPr lang="en-US" sz="1802" baseline="0" b="0" i="0" dirty="0" spc="-1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v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er 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802" baseline="0" b="0" i="0" dirty="0" spc="-15">
                <a:solidFill>
                  <a:srgbClr val="124F97"/>
                </a:solidFill>
                <a:latin typeface="Calibri" pitchFamily="0" charset="1"/>
              </a:rPr>
              <a:t>$400</a:t>
            </a:r>
            <a:r>
              <a:rPr lang="en-US" sz="1802" baseline="0" b="0" i="0" dirty="0" spc="0">
                <a:solidFill>
                  <a:srgbClr val="124F97"/>
                </a:solidFill>
                <a:latin typeface="Calibri" pitchFamily="0" charset="1"/>
              </a:rPr>
              <a:t> emergen</a:t>
            </a:r>
            <a:r>
              <a:rPr lang="en-US" sz="1802" baseline="0" b="0" i="0" dirty="0" spc="-13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802" baseline="0" b="0" i="0" dirty="0" spc="-17">
                <a:solidFill>
                  <a:srgbClr val="124F97"/>
                </a:solidFill>
                <a:latin typeface="Calibri" pitchFamily="0" charset="1"/>
              </a:rPr>
              <a:t>y </a:t>
            </a:r>
          </a:p>
        </p:txBody>
      </p:sp>
      <p:sp>
        <p:nvSpPr>
          <p:cNvPr id="165" name="Rectangle 165"/>
          <p:cNvSpPr/>
          <p:nvPr/>
        </p:nvSpPr>
        <p:spPr>
          <a:xfrm rot="0" flipH="0" flipV="0">
            <a:off x="1365250" y="3400679"/>
            <a:ext cx="2856128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47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xpense, up f</a:t>
            </a:r>
            <a:r>
              <a:rPr lang="en-US" sz="1800" baseline="0" b="0" i="0" dirty="0" spc="-2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om </a:t>
            </a:r>
            <a:r>
              <a:rPr lang="en-US" sz="1800" baseline="0" b="0" i="0" dirty="0" spc="-13">
                <a:solidFill>
                  <a:srgbClr val="124F97"/>
                </a:solidFill>
                <a:latin typeface="Calibri" pitchFamily="0" charset="1"/>
              </a:rPr>
              <a:t>32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% </a:t>
            </a:r>
            <a:r>
              <a:rPr lang="en-US" sz="1800" baseline="0" b="0" i="0" dirty="0" spc="-15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800" baseline="0" b="0" i="0" dirty="0" spc="0">
                <a:solidFill>
                  <a:srgbClr val="124F97"/>
                </a:solidFill>
                <a:latin typeface="Calibri" pitchFamily="0" charset="1"/>
              </a:rPr>
              <a:t>n </a:t>
            </a:r>
            <a:r>
              <a:rPr lang="en-US" sz="1800" baseline="0" b="0" i="0" dirty="0" spc="-15">
                <a:solidFill>
                  <a:srgbClr val="124F97"/>
                </a:solidFill>
                <a:latin typeface="Calibri" pitchFamily="0" charset="1"/>
              </a:rPr>
              <a:t>2</a:t>
            </a:r>
            <a:r>
              <a:rPr lang="en-US" sz="1800" baseline="0" b="0" i="0" dirty="0" spc="-13">
                <a:solidFill>
                  <a:srgbClr val="124F97"/>
                </a:solidFill>
                <a:latin typeface="Calibri" pitchFamily="0" charset="1"/>
              </a:rPr>
              <a:t>021.</a:t>
            </a:r>
          </a:p>
        </p:txBody>
      </p:sp>
      <p:sp>
        <p:nvSpPr>
          <p:cNvPr id="166" name="Rectangle 166"/>
          <p:cNvSpPr/>
          <p:nvPr/>
        </p:nvSpPr>
        <p:spPr>
          <a:xfrm rot="0" flipH="0" flipV="0">
            <a:off x="678815" y="3693668"/>
            <a:ext cx="6980237" cy="3500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aseline="0" b="0" i="0" dirty="0" spc="1102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2000" baseline="0" b="0" i="0" dirty="0" spc="-36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ecen</a:t>
            </a:r>
            <a:r>
              <a:rPr lang="en-US" sz="2000" baseline="0" b="0" i="0" dirty="0" spc="-16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 P</a:t>
            </a:r>
            <a:r>
              <a:rPr lang="en-US" sz="2000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ess </a:t>
            </a:r>
            <a:r>
              <a:rPr lang="en-US" sz="2000" baseline="0" b="0" i="0" dirty="0" spc="-3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ele</a:t>
            </a:r>
            <a:r>
              <a:rPr lang="en-US" sz="2000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se f</a:t>
            </a:r>
            <a:r>
              <a:rPr lang="en-US" sz="2000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om </a:t>
            </a:r>
            <a:r>
              <a:rPr lang="en-US" sz="2000" baseline="0" b="0" i="0" dirty="0" spc="-2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he </a:t>
            </a:r>
            <a:r>
              <a:rPr lang="en-US" sz="2000" baseline="0" b="0" i="0" dirty="0" spc="-67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ede</a:t>
            </a:r>
            <a:r>
              <a:rPr lang="en-US" sz="2000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al </a:t>
            </a:r>
            <a:r>
              <a:rPr lang="en-US" sz="2000" baseline="0" b="0" i="0" dirty="0" spc="-36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eserve Ban</a:t>
            </a:r>
            <a:r>
              <a:rPr lang="en-US" sz="2000" baseline="0" b="0" i="0" dirty="0" spc="-11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 of New</a:t>
            </a:r>
            <a:r>
              <a:rPr lang="en-US" sz="2000" baseline="0" b="0" i="0" dirty="0" spc="-52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0" baseline="0" b="0" i="0" dirty="0" spc="-124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or</a:t>
            </a:r>
            <a:r>
              <a:rPr lang="en-US" sz="2000" baseline="0" b="0" i="0" dirty="0" spc="-13">
                <a:solidFill>
                  <a:srgbClr val="124F97"/>
                </a:solidFill>
                <a:latin typeface="Calibri" pitchFamily="0" charset="1"/>
              </a:rPr>
              <a:t>k:</a:t>
            </a:r>
          </a:p>
        </p:txBody>
      </p:sp>
      <p:sp>
        <p:nvSpPr>
          <p:cNvPr id="167" name="Rectangle 167"/>
          <p:cNvSpPr/>
          <p:nvPr/>
        </p:nvSpPr>
        <p:spPr>
          <a:xfrm rot="0" flipH="0" flipV="0">
            <a:off x="1136332" y="3998722"/>
            <a:ext cx="6659181" cy="3500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aseline="0" b="0" i="0" dirty="0" spc="1102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Household Deb</a:t>
            </a:r>
            <a:r>
              <a:rPr lang="en-US" sz="2000" baseline="0" b="0" i="0" dirty="0" spc="-16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0" baseline="0" b="0" i="0" dirty="0" spc="-38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ose by</a:t>
            </a:r>
            <a:r>
              <a:rPr lang="en-US" sz="2000" baseline="0" b="0" i="0" dirty="0" spc="-5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0" baseline="0" b="0" i="0" dirty="0" spc="-15">
                <a:solidFill>
                  <a:srgbClr val="124F97"/>
                </a:solidFill>
                <a:latin typeface="Calibri" pitchFamily="0" charset="1"/>
              </a:rPr>
              <a:t>$184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 Billion in Q</a:t>
            </a:r>
            <a:r>
              <a:rPr lang="en-US" sz="2000" baseline="0" b="0" i="0" dirty="0" spc="-12">
                <a:solidFill>
                  <a:srgbClr val="124F97"/>
                </a:solidFill>
                <a:latin typeface="Calibri" pitchFamily="0" charset="1"/>
              </a:rPr>
              <a:t>1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0" baseline="0" b="0" i="0" dirty="0" spc="-15">
                <a:solidFill>
                  <a:srgbClr val="124F97"/>
                </a:solidFill>
                <a:latin typeface="Calibri" pitchFamily="0" charset="1"/>
              </a:rPr>
              <a:t>2024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; Del</a:t>
            </a:r>
            <a:r>
              <a:rPr lang="en-US" sz="2000" baseline="0" b="0" i="0" dirty="0" spc="-16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nquency </a:t>
            </a:r>
          </a:p>
        </p:txBody>
      </p:sp>
      <p:sp>
        <p:nvSpPr>
          <p:cNvPr id="168" name="Rectangle 168"/>
          <p:cNvSpPr/>
          <p:nvPr/>
        </p:nvSpPr>
        <p:spPr>
          <a:xfrm rot="0" flipH="0" flipV="0">
            <a:off x="678815" y="4291283"/>
            <a:ext cx="5641810" cy="6738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86434"/>
            <a:r>
              <a:rPr lang="en-US" sz="2002" baseline="0" b="0" i="0" dirty="0" spc="-77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ns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on R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es Inc</a:t>
            </a:r>
            <a:r>
              <a:rPr lang="en-US" sz="2002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eased 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002" baseline="0" b="0" i="0" dirty="0" spc="-4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oss 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ll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Deb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79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ypes</a:t>
            </a:r>
          </a:p>
          <a:p>
            <a:pPr marL="0">
              <a:lnSpc>
                <a:spcPts val="2903"/>
              </a:lnSpc>
            </a:pPr>
            <a:r>
              <a:rPr lang="en-US" sz="2002" baseline="0" b="0" i="0" dirty="0" spc="1101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002" baseline="0" b="0" i="0" dirty="0" spc="-6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y 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1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5</a:t>
            </a:r>
            <a:r>
              <a:rPr lang="en-US" sz="2049" baseline="22181" b="0" i="0" dirty="0" spc="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49" baseline="22181" b="0" i="0" dirty="0" spc="439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2002" baseline="0" b="0" i="1" dirty="0" spc="-81">
                <a:solidFill>
                  <a:srgbClr val="124F97"/>
                </a:solidFill>
                <a:latin typeface="Calibri-Italic" pitchFamily="0" charset="1"/>
              </a:rPr>
              <a:t>W</a:t>
            </a:r>
            <a:r>
              <a:rPr lang="en-US" sz="2002" baseline="0" b="0" i="1" dirty="0" spc="0">
                <a:solidFill>
                  <a:srgbClr val="124F97"/>
                </a:solidFill>
                <a:latin typeface="Calibri-Italic" pitchFamily="0" charset="1"/>
              </a:rPr>
              <a:t>a</a:t>
            </a:r>
            <a:r>
              <a:rPr lang="en-US" sz="2002" baseline="0" b="0" i="1" dirty="0" spc="-11">
                <a:solidFill>
                  <a:srgbClr val="124F97"/>
                </a:solidFill>
                <a:latin typeface="Calibri-Italic" pitchFamily="0" charset="1"/>
              </a:rPr>
              <a:t>ll</a:t>
            </a:r>
            <a:r>
              <a:rPr lang="en-US" sz="2002" baseline="0" b="0" i="1" dirty="0" spc="0">
                <a:solidFill>
                  <a:srgbClr val="124F97"/>
                </a:solidFill>
                <a:latin typeface="Calibri-Italic" pitchFamily="0" charset="1"/>
              </a:rPr>
              <a:t> S</a:t>
            </a:r>
            <a:r>
              <a:rPr lang="en-US" sz="2002" baseline="0" b="0" i="1" dirty="0" spc="-21">
                <a:solidFill>
                  <a:srgbClr val="124F97"/>
                </a:solidFill>
                <a:latin typeface="Calibri-Italic" pitchFamily="0" charset="1"/>
              </a:rPr>
              <a:t>t</a:t>
            </a:r>
            <a:r>
              <a:rPr lang="en-US" sz="2002" baseline="0" b="0" i="1" dirty="0" spc="0">
                <a:solidFill>
                  <a:srgbClr val="124F97"/>
                </a:solidFill>
                <a:latin typeface="Calibri-Italic" pitchFamily="0" charset="1"/>
              </a:rPr>
              <a:t>ree</a:t>
            </a:r>
            <a:r>
              <a:rPr lang="en-US" sz="2002" baseline="0" b="0" i="1" dirty="0" spc="-21">
                <a:solidFill>
                  <a:srgbClr val="124F97"/>
                </a:solidFill>
                <a:latin typeface="Calibri-Italic" pitchFamily="0" charset="1"/>
              </a:rPr>
              <a:t>t</a:t>
            </a:r>
            <a:r>
              <a:rPr lang="en-US" sz="2002" baseline="0" b="0" i="1" dirty="0" spc="0">
                <a:solidFill>
                  <a:srgbClr val="124F97"/>
                </a:solidFill>
                <a:latin typeface="Calibri-Italic" pitchFamily="0" charset="1"/>
              </a:rPr>
              <a:t> Journal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:</a:t>
            </a:r>
          </a:p>
        </p:txBody>
      </p:sp>
      <p:sp>
        <p:nvSpPr>
          <p:cNvPr id="170" name="Rectangle 170"/>
          <p:cNvSpPr/>
          <p:nvPr/>
        </p:nvSpPr>
        <p:spPr>
          <a:xfrm rot="0" flipH="0" flipV="0">
            <a:off x="1136332" y="4926226"/>
            <a:ext cx="6983590" cy="6555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2" baseline="0" b="0" i="0" dirty="0" spc="1101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In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la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on Pu</a:t>
            </a:r>
            <a:r>
              <a:rPr lang="en-US" sz="2002" baseline="0" b="0" i="0" dirty="0" spc="-23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 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002" baseline="0" b="0" i="0" dirty="0" spc="-5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 </a:t>
            </a:r>
            <a:r>
              <a:rPr lang="en-US" sz="2002" baseline="0" b="0" i="0" dirty="0" spc="-3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ees 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R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o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Runn</a:t>
            </a:r>
            <a:r>
              <a:rPr lang="en-US" sz="2002" baseline="0" b="0" i="0" dirty="0" spc="-15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ng </a:t>
            </a:r>
            <a:r>
              <a:rPr lang="en-US" sz="2002" baseline="0" b="0" i="0" dirty="0" spc="-23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2002" baseline="0" b="0" i="0" dirty="0" spc="-23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o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oney</a:t>
            </a:r>
          </a:p>
          <a:p>
            <a:pPr marL="0">
              <a:lnSpc>
                <a:spcPts val="2402"/>
              </a:lnSpc>
            </a:pPr>
            <a:r>
              <a:rPr lang="en-US" sz="2002" baseline="0" b="0" i="0" dirty="0" spc="1101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ng prices </a:t>
            </a:r>
            <a:r>
              <a:rPr lang="en-US" sz="2002" baseline="0" b="0" i="0" dirty="0" spc="-5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equ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 b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gger w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hd</a:t>
            </a:r>
            <a:r>
              <a:rPr lang="en-US" sz="2002" baseline="0" b="0" i="0" dirty="0" spc="-5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w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al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002" baseline="0" b="0" i="0" dirty="0" spc="-5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2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om </a:t>
            </a:r>
            <a:r>
              <a:rPr lang="en-US" sz="2002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-4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emen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s</a:t>
            </a:r>
            <a:r>
              <a:rPr lang="en-US" sz="2002" baseline="0" b="0" i="0" dirty="0" spc="-6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v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ngs.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71" name="Freeform 171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" name="Picture 106"/>
          <p:cNvPicPr>
            <a:picLocks noChangeAspect="0" noChangeArrowheads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9144000" cy="6858000"/>
          </a:xfrm>
          <a:prstGeom prst="rect">
            <a:avLst/>
          </a:prstGeom>
          <a:noFill/>
          <a:extLst/>
        </p:spPr>
      </p:pic>
      <p:sp>
        <p:nvSpPr>
          <p:cNvPr id="173" name="Rectangle 173"/>
          <p:cNvSpPr/>
          <p:nvPr/>
        </p:nvSpPr>
        <p:spPr>
          <a:xfrm rot="0" flipH="0" flipV="0">
            <a:off x="678815" y="39323"/>
            <a:ext cx="1494160" cy="10273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C</a:t>
            </a:r>
            <a:r>
              <a:rPr lang="en-US" sz="2402" baseline="0" b="1" i="0" dirty="0" spc="-22">
                <a:solidFill>
                  <a:srgbClr val="FFFFFF"/>
                </a:solidFill>
                <a:latin typeface="Calibri-Bold" pitchFamily="0" charset="1"/>
              </a:rPr>
              <a:t>O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NS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U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M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ER</a:t>
            </a:r>
          </a:p>
          <a:p>
            <a:pPr marL="0">
              <a:lnSpc>
                <a:spcPts val="2603"/>
              </a:lnSpc>
            </a:pP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E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N</a:t>
            </a: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E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R</a:t>
            </a:r>
            <a:r>
              <a:rPr lang="en-US" sz="2402" baseline="0" b="1" i="0" dirty="0" spc="-29">
                <a:solidFill>
                  <a:srgbClr val="FFFFFF"/>
                </a:solidFill>
                <a:latin typeface="Calibri-Bold" pitchFamily="0" charset="1"/>
              </a:rPr>
              <a:t>GY</a:t>
            </a:r>
          </a:p>
          <a:p>
            <a:pPr marL="0">
              <a:lnSpc>
                <a:spcPts val="2603"/>
              </a:lnSpc>
            </a:pP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A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L</a:t>
            </a:r>
            <a:r>
              <a:rPr lang="en-US" sz="2402" baseline="0" b="1" i="0" dirty="0" spc="-15">
                <a:solidFill>
                  <a:srgbClr val="FFFFFF"/>
                </a:solidFill>
                <a:latin typeface="Calibri-Bold" pitchFamily="0" charset="1"/>
              </a:rPr>
              <a:t>L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IAN</a:t>
            </a: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CE</a:t>
            </a:r>
          </a:p>
        </p:txBody>
      </p:sp>
      <p:sp>
        <p:nvSpPr>
          <p:cNvPr id="174" name="Rectangle 174"/>
          <p:cNvSpPr/>
          <p:nvPr/>
        </p:nvSpPr>
        <p:spPr>
          <a:xfrm rot="0" flipH="0" flipV="0">
            <a:off x="3262629" y="269625"/>
            <a:ext cx="3185251" cy="4207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02" baseline="0" b="1" i="0" dirty="0" spc="-19">
                <a:ln w="762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I</a:t>
            </a:r>
            <a:r>
              <a:rPr lang="en-US" sz="2102" baseline="0" b="1" i="0" dirty="0" spc="0">
                <a:ln w="762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mpacts on </a:t>
            </a:r>
            <a:r>
              <a:rPr lang="en-US" sz="2102" baseline="0" b="1" i="0" dirty="0" spc="-40">
                <a:ln w="762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R</a:t>
            </a:r>
            <a:r>
              <a:rPr lang="en-US" sz="2102" baseline="0" b="1" i="0" dirty="0" spc="0">
                <a:ln w="762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eliability</a:t>
            </a:r>
          </a:p>
        </p:txBody>
      </p:sp>
      <p:sp>
        <p:nvSpPr>
          <p:cNvPr id="175" name="Rectangle 175"/>
          <p:cNvSpPr/>
          <p:nvPr/>
        </p:nvSpPr>
        <p:spPr>
          <a:xfrm rot="0" flipH="0" flipV="0">
            <a:off x="678815" y="6460506"/>
            <a:ext cx="77427" cy="1832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2" baseline="0" b="0" i="0" dirty="0" spc="0">
                <a:solidFill>
                  <a:srgbClr val="8A8A8A"/>
                </a:solidFill>
                <a:latin typeface="Calibri" pitchFamily="0" charset="1"/>
              </a:rPr>
              <a:t>5</a:t>
            </a:r>
          </a:p>
        </p:txBody>
      </p:sp>
      <p:sp>
        <p:nvSpPr>
          <p:cNvPr id="176" name="Rectangle 176"/>
          <p:cNvSpPr/>
          <p:nvPr/>
        </p:nvSpPr>
        <p:spPr>
          <a:xfrm rot="0" flipH="0" flipV="0">
            <a:off x="678815" y="1443252"/>
            <a:ext cx="5181750" cy="3504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2" baseline="0" b="0" i="0" dirty="0" spc="1101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2023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 NER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002" baseline="0" b="0" i="0" dirty="0" spc="-5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ER</a:t>
            </a:r>
            <a:r>
              <a:rPr lang="en-US" sz="2002" baseline="0" b="0" i="0" dirty="0" spc="-27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002" baseline="0" b="0" i="0" dirty="0" spc="-5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3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el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b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li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y R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Pr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or</a:t>
            </a:r>
            <a:r>
              <a:rPr lang="en-US" sz="2002" baseline="0" b="0" i="0" dirty="0" spc="-15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es </a:t>
            </a:r>
            <a:r>
              <a:rPr lang="en-US" sz="2002" baseline="0" b="0" i="0" dirty="0" spc="-3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eport</a:t>
            </a:r>
          </a:p>
        </p:txBody>
      </p:sp>
      <p:sp>
        <p:nvSpPr>
          <p:cNvPr id="177" name="Rectangle 177"/>
          <p:cNvSpPr/>
          <p:nvPr/>
        </p:nvSpPr>
        <p:spPr>
          <a:xfrm rot="0" flipH="0" flipV="0">
            <a:off x="678815" y="1748305"/>
            <a:ext cx="4984654" cy="7253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57517"/>
            <a:r>
              <a:rPr lang="en-US" sz="2002" baseline="0" b="0" i="0" dirty="0" spc="1101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#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1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41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el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b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li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y R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73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or w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002" baseline="0" b="0" i="0" dirty="0" spc="-5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pub</a:t>
            </a:r>
            <a:r>
              <a:rPr lang="en-US" sz="2002" baseline="0" b="0" i="0" dirty="0" spc="-15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c po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li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cy</a:t>
            </a:r>
          </a:p>
          <a:p>
            <a:pPr marL="0">
              <a:lnSpc>
                <a:spcPts val="2951"/>
              </a:lnSpc>
            </a:pPr>
            <a:r>
              <a:rPr lang="en-US" sz="2002" baseline="0" b="0" i="0" dirty="0" spc="1101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2002" baseline="0" b="0" i="0" dirty="0" spc="-137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J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15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-61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on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or: </a:t>
            </a:r>
          </a:p>
        </p:txBody>
      </p:sp>
      <p:sp>
        <p:nvSpPr>
          <p:cNvPr id="178" name="Rectangle 178"/>
          <p:cNvSpPr/>
          <p:nvPr/>
        </p:nvSpPr>
        <p:spPr>
          <a:xfrm rot="0" flipH="0" flipV="0">
            <a:off x="1136332" y="2436366"/>
            <a:ext cx="7206830" cy="796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02" baseline="0" b="0" i="0" dirty="0" spc="1136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1902" baseline="0" b="0" i="0" dirty="0" spc="-3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enew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bles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902" baseline="0" b="0" i="0" dirty="0" spc="-16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902" baseline="0" b="0" i="0" dirty="0" spc="-2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epl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ce 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signific</a:t>
            </a:r>
            <a:r>
              <a:rPr lang="en-US" sz="1902" baseline="0" b="0" i="0" dirty="0" spc="-16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nt</a:t>
            </a:r>
            <a:r>
              <a:rPr lang="en-US" sz="1902" baseline="0" b="0" i="0" dirty="0" spc="-8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-21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ount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of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the</a:t>
            </a:r>
            <a:r>
              <a:rPr lang="en-US" sz="1902" baseline="0" b="0" i="0" dirty="0" spc="-2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ene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gy output</a:t>
            </a:r>
            <a:r>
              <a:rPr lang="en-US" sz="1902" baseline="0" b="0" i="0" dirty="0" spc="-25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but </a:t>
            </a:r>
          </a:p>
          <a:p>
            <a:pPr marL="228917">
              <a:lnSpc>
                <a:spcPts val="1800"/>
              </a:lnSpc>
            </a:pP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902" baseline="0" b="0" i="0" dirty="0" spc="-16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nnot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epl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ce c</a:t>
            </a:r>
            <a:r>
              <a:rPr lang="en-US" sz="1902" baseline="0" b="0" i="0" dirty="0" spc="-16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pacit</a:t>
            </a:r>
            <a:r>
              <a:rPr lang="en-US" sz="1902" baseline="0" b="0" i="0" dirty="0" spc="-162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. 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1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pacit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21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eans the</a:t>
            </a:r>
            <a:r>
              <a:rPr lang="en-US" sz="1902" baseline="0" b="0" i="0" dirty="0" spc="-2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esou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ces </a:t>
            </a:r>
            <a:r>
              <a:rPr lang="en-US" sz="1902" baseline="0" b="0" i="0" dirty="0" spc="-48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902" baseline="0" b="0" i="0" dirty="0" spc="-25">
                <a:solidFill>
                  <a:srgbClr val="124F97"/>
                </a:solidFill>
                <a:latin typeface="Calibri" pitchFamily="0" charset="1"/>
              </a:rPr>
              <a:t>x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pected to</a:t>
            </a:r>
            <a:r>
              <a:rPr lang="en-US" sz="1902" baseline="0" b="0" i="0" dirty="0" spc="-82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be </a:t>
            </a:r>
          </a:p>
          <a:p>
            <a:pPr marL="228917">
              <a:lnSpc>
                <a:spcPts val="1852"/>
              </a:lnSpc>
            </a:pPr>
            <a:r>
              <a:rPr lang="en-US" sz="1902" baseline="0" b="0" i="0" dirty="0" spc="-61">
                <a:solidFill>
                  <a:srgbClr val="124F97"/>
                </a:solidFill>
                <a:latin typeface="Calibri" pitchFamily="0" charset="1"/>
              </a:rPr>
              <a:t>av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il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ble when</a:t>
            </a:r>
            <a:r>
              <a:rPr lang="en-US" sz="1902" baseline="0" b="0" i="0" dirty="0" spc="-25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needed.</a:t>
            </a:r>
          </a:p>
        </p:txBody>
      </p:sp>
      <p:sp>
        <p:nvSpPr>
          <p:cNvPr id="179" name="Rectangle 179"/>
          <p:cNvSpPr/>
          <p:nvPr/>
        </p:nvSpPr>
        <p:spPr>
          <a:xfrm rot="0" flipH="0" flipV="0">
            <a:off x="678815" y="3248175"/>
            <a:ext cx="3713575" cy="3504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2" baseline="0" b="0" i="0" dirty="0" spc="1101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ER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omm</a:t>
            </a:r>
            <a:r>
              <a:rPr lang="en-US" sz="20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ss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oner 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Ma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19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hr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ie</a:t>
            </a:r>
          </a:p>
        </p:txBody>
      </p:sp>
      <p:sp>
        <p:nvSpPr>
          <p:cNvPr id="180" name="Rectangle 180"/>
          <p:cNvSpPr/>
          <p:nvPr/>
        </p:nvSpPr>
        <p:spPr>
          <a:xfrm rot="0" flipH="0" flipV="0">
            <a:off x="1136332" y="3561205"/>
            <a:ext cx="7096894" cy="332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02" baseline="0" b="0" i="0" dirty="0" spc="1136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1902" baseline="0" b="0" i="0" dirty="0" spc="-3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eli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bilit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issues</a:t>
            </a:r>
            <a:r>
              <a:rPr lang="en-US" sz="1902" baseline="0" b="0" i="0" dirty="0" spc="-8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en</a:t>
            </a:r>
            <a:r>
              <a:rPr lang="en-US" sz="1902" baseline="0" b="0" i="0" dirty="0" spc="-23">
                <a:solidFill>
                  <a:srgbClr val="124F97"/>
                </a:solidFill>
                <a:latin typeface="Calibri" pitchFamily="0" charset="1"/>
              </a:rPr>
              <a:t>’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t the</a:t>
            </a:r>
            <a:r>
              <a:rPr lang="en-US" sz="1902" baseline="0" b="0" i="0" dirty="0" spc="-2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esult of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the</a:t>
            </a:r>
            <a:r>
              <a:rPr lang="en-US" sz="1902" baseline="0" b="0" i="0" dirty="0" spc="-2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ddition</a:t>
            </a:r>
            <a:r>
              <a:rPr lang="en-US" sz="1902" baseline="0" b="0" i="0" dirty="0" spc="-3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of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enew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bles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to</a:t>
            </a:r>
            <a:r>
              <a:rPr lang="en-US" sz="1902" baseline="0" b="0" i="0" dirty="0" spc="-3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the </a:t>
            </a:r>
          </a:p>
        </p:txBody>
      </p:sp>
      <p:sp>
        <p:nvSpPr>
          <p:cNvPr id="181" name="Rectangle 181"/>
          <p:cNvSpPr/>
          <p:nvPr/>
        </p:nvSpPr>
        <p:spPr>
          <a:xfrm rot="0" flipH="0" flipV="0">
            <a:off x="1365250" y="3839544"/>
            <a:ext cx="5676803" cy="2899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grid but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1902" baseline="0" b="0" i="0" dirty="0" spc="-6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902" baseline="0" b="0" i="0" dirty="0" spc="-18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tu</a:t>
            </a:r>
            <a:r>
              <a:rPr lang="en-US" sz="1902" baseline="0" b="0" i="0" dirty="0" spc="-6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 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eti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902" baseline="0" b="0" i="0" dirty="0" spc="-18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ents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of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dispatch</a:t>
            </a:r>
            <a:r>
              <a:rPr lang="en-US" sz="1902" baseline="0" b="0" i="0" dirty="0" spc="-16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ble</a:t>
            </a:r>
            <a:r>
              <a:rPr lang="en-US" sz="1902" baseline="0" b="0" i="0" dirty="0" spc="-2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esou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ces.</a:t>
            </a:r>
          </a:p>
        </p:txBody>
      </p:sp>
      <p:sp>
        <p:nvSpPr>
          <p:cNvPr id="182" name="Rectangle 182"/>
          <p:cNvSpPr/>
          <p:nvPr/>
        </p:nvSpPr>
        <p:spPr>
          <a:xfrm rot="0" flipH="0" flipV="0">
            <a:off x="678815" y="4150891"/>
            <a:ext cx="7071075" cy="3504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2" baseline="0" b="0" i="0" dirty="0" spc="1101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27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son, NERC</a:t>
            </a:r>
            <a:r>
              <a:rPr lang="en-US" sz="2002" baseline="0" b="0" i="0" dirty="0" spc="-101">
                <a:solidFill>
                  <a:srgbClr val="124F97"/>
                </a:solidFill>
                <a:latin typeface="Calibri" pitchFamily="0" charset="1"/>
              </a:rPr>
              <a:t>’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002" baseline="0" b="0" i="0" dirty="0" spc="-10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ger o</a:t>
            </a:r>
            <a:r>
              <a:rPr lang="en-US" sz="2002" baseline="0" b="0" i="0" dirty="0" spc="-15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-3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el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b</a:t>
            </a:r>
            <a:r>
              <a:rPr lang="en-US" sz="2002" baseline="0" b="0" i="0" dirty="0" spc="-13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li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y 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ssessmen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-5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2002" baseline="0" b="0" i="0" dirty="0" spc="-51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esen</a:t>
            </a:r>
            <a:r>
              <a:rPr lang="en-US" sz="2002" baseline="0" b="0" i="0" dirty="0" spc="-21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002" baseline="0" b="0" i="0" dirty="0" spc="-11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002" baseline="0" b="0" i="0" dirty="0" spc="0">
                <a:solidFill>
                  <a:srgbClr val="124F97"/>
                </a:solidFill>
                <a:latin typeface="Calibri" pitchFamily="0" charset="1"/>
              </a:rPr>
              <a:t>ng </a:t>
            </a:r>
          </a:p>
        </p:txBody>
      </p:sp>
      <p:sp>
        <p:nvSpPr>
          <p:cNvPr id="183" name="Rectangle 183"/>
          <p:cNvSpPr/>
          <p:nvPr/>
        </p:nvSpPr>
        <p:spPr>
          <a:xfrm rot="0" flipH="0" flipV="0">
            <a:off x="907732" y="4438015"/>
            <a:ext cx="1377187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be</a:t>
            </a:r>
            <a:r>
              <a:rPr lang="en-US" sz="2000" baseline="0" b="0" i="0" dirty="0" spc="-56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000" baseline="0" b="0" i="0" dirty="0" spc="-5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e </a:t>
            </a:r>
            <a:r>
              <a:rPr lang="en-US" sz="2000" baseline="0" b="0" i="0" dirty="0" spc="-18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ER</a:t>
            </a:r>
            <a:r>
              <a:rPr lang="en-US" sz="2000" baseline="0" b="0" i="0" dirty="0" spc="-16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000" baseline="0" b="0" i="0" dirty="0" spc="0">
                <a:solidFill>
                  <a:srgbClr val="124F97"/>
                </a:solidFill>
                <a:latin typeface="Calibri" pitchFamily="0" charset="1"/>
              </a:rPr>
              <a:t>: </a:t>
            </a:r>
          </a:p>
        </p:txBody>
      </p:sp>
      <p:sp>
        <p:nvSpPr>
          <p:cNvPr id="184" name="Rectangle 184"/>
          <p:cNvSpPr/>
          <p:nvPr/>
        </p:nvSpPr>
        <p:spPr>
          <a:xfrm rot="0" flipH="0" flipV="0">
            <a:off x="1136332" y="4705833"/>
            <a:ext cx="5289702" cy="3325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00" baseline="0" b="0" i="0" dirty="0" spc="1137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1900" baseline="0" b="0" i="0" dirty="0" spc="-3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0" baseline="0" b="0" i="0" dirty="0" spc="0">
                <a:solidFill>
                  <a:srgbClr val="124F97"/>
                </a:solidFill>
                <a:latin typeface="Calibri" pitchFamily="0" charset="1"/>
              </a:rPr>
              <a:t>eserve </a:t>
            </a:r>
            <a:r>
              <a:rPr lang="en-US" sz="1900" baseline="0" b="0" i="0" dirty="0" spc="-20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1900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0" baseline="0" b="0" i="0" dirty="0" spc="-6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0" baseline="0" b="0" i="0" dirty="0" spc="0">
                <a:solidFill>
                  <a:srgbClr val="124F97"/>
                </a:solidFill>
                <a:latin typeface="Calibri" pitchFamily="0" charset="1"/>
              </a:rPr>
              <a:t>gins c</a:t>
            </a:r>
            <a:r>
              <a:rPr lang="en-US" sz="1900" baseline="0" b="0" i="0" dirty="0" spc="-14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0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900" baseline="0" b="0" i="0" dirty="0" spc="-2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0" baseline="0" b="0" i="0" dirty="0" spc="0">
                <a:solidFill>
                  <a:srgbClr val="124F97"/>
                </a:solidFill>
                <a:latin typeface="Calibri" pitchFamily="0" charset="1"/>
              </a:rPr>
              <a:t>give a</a:t>
            </a:r>
            <a:r>
              <a:rPr lang="en-US" sz="1900" baseline="0" b="0" i="0" dirty="0" spc="-2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0" baseline="0" b="0" i="0" dirty="0" spc="-31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1900" baseline="0" b="0" i="0" dirty="0" spc="0">
                <a:solidFill>
                  <a:srgbClr val="124F97"/>
                </a:solidFill>
                <a:latin typeface="Calibri" pitchFamily="0" charset="1"/>
              </a:rPr>
              <a:t>alse</a:t>
            </a:r>
            <a:r>
              <a:rPr lang="en-US" sz="1900" baseline="0" b="0" i="0" dirty="0" spc="-25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0" baseline="0" b="0" i="0" dirty="0" spc="0">
                <a:solidFill>
                  <a:srgbClr val="124F97"/>
                </a:solidFill>
                <a:latin typeface="Calibri" pitchFamily="0" charset="1"/>
              </a:rPr>
              <a:t>sense</a:t>
            </a:r>
            <a:r>
              <a:rPr lang="en-US" sz="1900" baseline="0" b="0" i="0" dirty="0" spc="-25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0" baseline="0" b="0" i="0" dirty="0" spc="0">
                <a:solidFill>
                  <a:srgbClr val="124F97"/>
                </a:solidFill>
                <a:latin typeface="Calibri" pitchFamily="0" charset="1"/>
              </a:rPr>
              <a:t>of</a:t>
            </a:r>
            <a:r>
              <a:rPr lang="en-US" sz="1900" baseline="0" b="0" i="0" dirty="0" spc="-2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0" baseline="0" b="0" i="0" dirty="0" spc="-6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0" baseline="0" b="0" i="0" dirty="0" spc="0">
                <a:solidFill>
                  <a:srgbClr val="124F97"/>
                </a:solidFill>
                <a:latin typeface="Calibri" pitchFamily="0" charset="1"/>
              </a:rPr>
              <a:t>eliabilit</a:t>
            </a:r>
            <a:r>
              <a:rPr lang="en-US" sz="1900" baseline="0" b="0" i="0" dirty="0" spc="-162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900" baseline="0" b="0" i="0" dirty="0" spc="0">
                <a:solidFill>
                  <a:srgbClr val="124F97"/>
                </a:solidFill>
                <a:latin typeface="Calibri" pitchFamily="0" charset="1"/>
              </a:rPr>
              <a:t>. </a:t>
            </a:r>
          </a:p>
        </p:txBody>
      </p:sp>
      <p:sp>
        <p:nvSpPr>
          <p:cNvPr id="185" name="Rectangle 185"/>
          <p:cNvSpPr/>
          <p:nvPr/>
        </p:nvSpPr>
        <p:spPr>
          <a:xfrm rot="0" flipH="0" flipV="0">
            <a:off x="1136332" y="5003925"/>
            <a:ext cx="7059444" cy="5619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02" baseline="0" b="0" i="0" dirty="0" spc="1136">
                <a:solidFill>
                  <a:srgbClr val="124F97"/>
                </a:solidFill>
                <a:latin typeface="ArialMT" pitchFamily="0" charset="1"/>
              </a:rPr>
              <a:t>•</a:t>
            </a:r>
            <a:r>
              <a:rPr lang="en-US" sz="1902" baseline="0" b="0" i="0" dirty="0" spc="-3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esou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ces li</a:t>
            </a:r>
            <a:r>
              <a:rPr lang="en-US" sz="1902" baseline="0" b="0" i="0" dirty="0" spc="-67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902" baseline="0" b="0" i="0" dirty="0" spc="-2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wind</a:t>
            </a:r>
            <a:r>
              <a:rPr lang="en-US" sz="1902" baseline="0" b="0" i="0" dirty="0" spc="-2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nd sol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-14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 h</a:t>
            </a:r>
            <a:r>
              <a:rPr lang="en-US" sz="1902" baseline="0" b="0" i="0" dirty="0" spc="-61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ve </a:t>
            </a:r>
            <a:r>
              <a:rPr lang="en-US" sz="1902" baseline="0" b="0" i="0" dirty="0" spc="-61">
                <a:solidFill>
                  <a:srgbClr val="124F97"/>
                </a:solidFill>
                <a:latin typeface="Calibri" pitchFamily="0" charset="1"/>
              </a:rPr>
              <a:t>v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-14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ble output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nd 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 weather </a:t>
            </a:r>
          </a:p>
          <a:p>
            <a:pPr marL="228917">
              <a:lnSpc>
                <a:spcPts val="1802"/>
              </a:lnSpc>
            </a:pP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dependent</a:t>
            </a:r>
            <a:r>
              <a:rPr lang="en-US" sz="1902" baseline="0" b="0" i="0" dirty="0" spc="-14">
                <a:solidFill>
                  <a:srgbClr val="124F97"/>
                </a:solidFill>
                <a:latin typeface="Calibri" pitchFamily="0" charset="1"/>
              </a:rPr>
              <a:t>…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less</a:t>
            </a:r>
            <a:r>
              <a:rPr lang="en-US" sz="1902" baseline="0" b="0" i="0" dirty="0" spc="-8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fuel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dive</a:t>
            </a:r>
            <a:r>
              <a:rPr lang="en-US" sz="1902" baseline="0" b="0" i="0" dirty="0" spc="-61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sit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21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eans out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ges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902" baseline="0" b="0" i="0" dirty="0" spc="-16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902" baseline="0" b="0" i="0" dirty="0" spc="-2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ef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ect</a:t>
            </a:r>
            <a:r>
              <a:rPr lang="en-US" sz="1902" baseline="0" b="0" i="0" dirty="0" spc="-8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b</a:t>
            </a:r>
            <a:r>
              <a:rPr lang="en-US" sz="1902" baseline="0" b="0" i="0" dirty="0" spc="-6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902" baseline="0" b="0" i="0" dirty="0" spc="-14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d cl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ss </a:t>
            </a:r>
          </a:p>
        </p:txBody>
      </p:sp>
      <p:sp>
        <p:nvSpPr>
          <p:cNvPr id="186" name="Rectangle 186"/>
          <p:cNvSpPr/>
          <p:nvPr/>
        </p:nvSpPr>
        <p:spPr>
          <a:xfrm rot="0" flipH="0" flipV="0">
            <a:off x="1365250" y="5511181"/>
            <a:ext cx="2440578" cy="2899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of</a:t>
            </a:r>
            <a:r>
              <a:rPr lang="en-US" sz="1902" baseline="0" b="0" i="0" dirty="0" spc="-3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esou</a:t>
            </a:r>
            <a:r>
              <a:rPr lang="en-US" sz="1902" baseline="0" b="0" i="0" dirty="0" spc="-6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ces </a:t>
            </a:r>
            <a:r>
              <a:rPr lang="en-US" sz="19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t one</a:t>
            </a:r>
            <a:r>
              <a:rPr lang="en-US" sz="1902" baseline="0" b="0" i="0" dirty="0" spc="-2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ti</a:t>
            </a:r>
            <a:r>
              <a:rPr lang="en-US" sz="1902" baseline="0" b="0" i="0" dirty="0" spc="-21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1902" baseline="0" b="0" i="0" dirty="0" spc="0">
                <a:solidFill>
                  <a:srgbClr val="124F97"/>
                </a:solidFill>
                <a:latin typeface="Calibri" pitchFamily="0" charset="1"/>
              </a:rPr>
              <a:t>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87" name="Freeform 187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8" name="Picture 188"/>
          <p:cNvPicPr>
            <a:picLocks noChangeAspect="0" noChangeArrowheads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9144000" cy="6858000"/>
          </a:xfrm>
          <a:prstGeom prst="rect">
            <a:avLst/>
          </a:prstGeom>
          <a:noFill/>
          <a:extLst/>
        </p:spPr>
      </p:pic>
      <p:pic>
        <p:nvPicPr>
          <p:cNvPr id="189" name="Picture 106"/>
          <p:cNvPicPr>
            <a:picLocks noChangeAspect="0" noChangeArrowheads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9144000" cy="6858000"/>
          </a:xfrm>
          <a:prstGeom prst="rect">
            <a:avLst/>
          </a:prstGeom>
          <a:noFill/>
          <a:extLst/>
        </p:spPr>
      </p:pic>
      <p:sp>
        <p:nvSpPr>
          <p:cNvPr id="190" name="Rectangle 190"/>
          <p:cNvSpPr/>
          <p:nvPr/>
        </p:nvSpPr>
        <p:spPr>
          <a:xfrm rot="0" flipH="0" flipV="0">
            <a:off x="1101725" y="330702"/>
            <a:ext cx="6330577" cy="4807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1" i="0" dirty="0" spc="-17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C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LI</a:t>
            </a:r>
            <a:r>
              <a:rPr lang="en-US" sz="2402" baseline="0" b="1" i="0" dirty="0" spc="-17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C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K </a:t>
            </a:r>
            <a:r>
              <a:rPr lang="en-US" sz="2402" baseline="0" b="1" i="0" dirty="0" spc="-82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T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O E</a:t>
            </a:r>
            <a:r>
              <a:rPr lang="en-US" sz="2402" baseline="0" b="1" i="0" dirty="0" spc="-17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D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IT </a:t>
            </a:r>
            <a:r>
              <a:rPr lang="en-US" sz="2402" baseline="0" b="1" i="0" dirty="0" spc="-15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M</a:t>
            </a:r>
            <a:r>
              <a:rPr lang="en-US" sz="2402" baseline="0" b="1" i="0" dirty="0" spc="-17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A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STE</a:t>
            </a:r>
            <a:r>
              <a:rPr lang="en-US" sz="2402" baseline="0" b="1" i="0" dirty="0" spc="-17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R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 TITLE</a:t>
            </a:r>
            <a:r>
              <a:rPr lang="en-US" sz="2402" baseline="0" b="1" i="0" dirty="0" spc="-51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 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ST</a:t>
            </a:r>
            <a:r>
              <a:rPr lang="en-US" sz="2402" baseline="0" b="1" i="0" dirty="0" spc="-17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Y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LE</a:t>
            </a:r>
          </a:p>
        </p:txBody>
      </p:sp>
      <p:sp>
        <p:nvSpPr>
          <p:cNvPr id="191" name="Rectangle 191"/>
          <p:cNvSpPr/>
          <p:nvPr/>
        </p:nvSpPr>
        <p:spPr>
          <a:xfrm rot="0" flipH="0" flipV="0">
            <a:off x="720725" y="6404293"/>
            <a:ext cx="77266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8A8A8A"/>
                </a:solidFill>
                <a:latin typeface="Calibri" pitchFamily="0" charset="1"/>
              </a:rPr>
              <a:t>6</a:t>
            </a:r>
          </a:p>
        </p:txBody>
      </p:sp>
      <p:sp>
        <p:nvSpPr>
          <p:cNvPr id="192" name="Rectangle 192"/>
          <p:cNvSpPr/>
          <p:nvPr/>
        </p:nvSpPr>
        <p:spPr>
          <a:xfrm rot="0" flipH="0" flipV="0">
            <a:off x="651827" y="62844"/>
            <a:ext cx="1313298" cy="8099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2" baseline="0" b="1" i="0" dirty="0" spc="0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CONSU</a:t>
            </a:r>
            <a:r>
              <a:rPr lang="en-US" sz="1602" baseline="0" b="1" i="0" dirty="0" spc="-13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M</a:t>
            </a:r>
            <a:r>
              <a:rPr lang="en-US" sz="1602" baseline="0" b="1" i="0" dirty="0" spc="0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ER</a:t>
            </a:r>
          </a:p>
          <a:p>
            <a:pPr marL="0">
              <a:lnSpc>
                <a:spcPts val="1902"/>
              </a:lnSpc>
            </a:pPr>
            <a:r>
              <a:rPr lang="en-US" sz="1600" baseline="0" b="1" i="0" dirty="0" spc="0">
                <a:ln w="580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ENE</a:t>
            </a:r>
            <a:r>
              <a:rPr lang="en-US" sz="1600" baseline="0" b="1" i="0" dirty="0" spc="-45">
                <a:ln w="580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R</a:t>
            </a:r>
            <a:r>
              <a:rPr lang="en-US" sz="1600" baseline="0" b="1" i="0" dirty="0" spc="0">
                <a:ln w="580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GY</a:t>
            </a:r>
          </a:p>
          <a:p>
            <a:pPr marL="0">
              <a:lnSpc>
                <a:spcPts val="1950"/>
              </a:lnSpc>
            </a:pPr>
            <a:r>
              <a:rPr lang="en-US" sz="1602" baseline="0" b="1" i="0" dirty="0" spc="0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</a:t>
            </a:r>
            <a:r>
              <a:rPr lang="en-US" sz="1602" baseline="0" b="1" i="0" dirty="0" spc="-17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L</a:t>
            </a:r>
            <a:r>
              <a:rPr lang="en-US" sz="1602" baseline="0" b="1" i="0" dirty="0" spc="-20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L</a:t>
            </a:r>
            <a:r>
              <a:rPr lang="en-US" sz="1602" baseline="0" b="1" i="0" dirty="0" spc="-25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I</a:t>
            </a:r>
            <a:r>
              <a:rPr lang="en-US" sz="1602" baseline="0" b="1" i="0" dirty="0" spc="0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ANCE</a:t>
            </a:r>
          </a:p>
        </p:txBody>
      </p:sp>
      <p:sp>
        <p:nvSpPr>
          <p:cNvPr id="193" name="Rectangle 193"/>
          <p:cNvSpPr/>
          <p:nvPr/>
        </p:nvSpPr>
        <p:spPr>
          <a:xfrm rot="0" flipH="0" flipV="0">
            <a:off x="3359150" y="-42043"/>
            <a:ext cx="4628327" cy="8494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1" i="0" dirty="0" spc="0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GHG Emi</a:t>
            </a:r>
            <a:r>
              <a:rPr lang="en-US" sz="2402" baseline="0" b="1" i="0" dirty="0" spc="-22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s</a:t>
            </a:r>
            <a:r>
              <a:rPr lang="en-US" sz="2402" baseline="0" b="1" i="0" dirty="0" spc="-17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s</a:t>
            </a:r>
            <a:r>
              <a:rPr lang="en-US" sz="2402" baseline="0" b="1" i="0" dirty="0" spc="0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ion</a:t>
            </a:r>
            <a:r>
              <a:rPr lang="en-US" sz="2402" baseline="0" b="1" i="0" dirty="0" spc="-25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s</a:t>
            </a:r>
            <a:r>
              <a:rPr lang="en-US" sz="2402" baseline="0" b="1" i="0" dirty="0" spc="0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 </a:t>
            </a:r>
            <a:r>
              <a:rPr lang="en-US" sz="2402" baseline="0" b="1" i="0" dirty="0" spc="-70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R</a:t>
            </a:r>
            <a:r>
              <a:rPr lang="en-US" sz="2402" baseline="0" b="1" i="0" dirty="0" spc="0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educ</a:t>
            </a:r>
            <a:r>
              <a:rPr lang="en-US" sz="2402" baseline="0" b="1" i="0" dirty="0" spc="-20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t</a:t>
            </a:r>
            <a:r>
              <a:rPr lang="en-US" sz="2402" baseline="0" b="1" i="0" dirty="0" spc="0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ion</a:t>
            </a:r>
            <a:r>
              <a:rPr lang="en-US" sz="2402" baseline="0" b="1" i="0" dirty="0" spc="-25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s </a:t>
            </a:r>
          </a:p>
          <a:p>
            <a:pPr marL="972184">
              <a:lnSpc>
                <a:spcPts val="2903"/>
              </a:lnSpc>
            </a:pPr>
            <a:r>
              <a:rPr lang="en-US" sz="2402" baseline="0" b="1" i="0" dirty="0" spc="-20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D</a:t>
            </a:r>
            <a:r>
              <a:rPr lang="en-US" sz="2402" baseline="0" b="1" i="0" dirty="0" spc="-17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r</a:t>
            </a:r>
            <a:r>
              <a:rPr lang="en-US" sz="2402" baseline="0" b="1" i="0" dirty="0" spc="0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i</a:t>
            </a:r>
            <a:r>
              <a:rPr lang="en-US" sz="2402" baseline="0" b="1" i="0" dirty="0" spc="-17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v</a:t>
            </a:r>
            <a:r>
              <a:rPr lang="en-US" sz="2402" baseline="0" b="1" i="0" dirty="0" spc="0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ing </a:t>
            </a:r>
            <a:r>
              <a:rPr lang="en-US" sz="2402" baseline="0" b="1" i="0" dirty="0" spc="-34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P</a:t>
            </a:r>
            <a:r>
              <a:rPr lang="en-US" sz="2402" baseline="0" b="1" i="0" dirty="0" spc="0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olicie</a:t>
            </a:r>
            <a:r>
              <a:rPr lang="en-US" sz="2402" baseline="0" b="1" i="0" dirty="0" spc="-17">
                <a:ln w="871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s </a:t>
            </a:r>
          </a:p>
        </p:txBody>
      </p:sp>
      <p:sp>
        <p:nvSpPr>
          <p:cNvPr id="194" name="Rectangle 194"/>
          <p:cNvSpPr/>
          <p:nvPr/>
        </p:nvSpPr>
        <p:spPr>
          <a:xfrm rot="0" flipH="0" flipV="0">
            <a:off x="201929" y="1542870"/>
            <a:ext cx="8353207" cy="3854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217" algn="l"/>
              </a:tabLst>
            </a:pPr>
            <a:r>
              <a:rPr lang="en-US" sz="22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2202" baseline="0" b="0" i="0" dirty="0" spc="-2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cc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-6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ng t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-4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the </a:t>
            </a:r>
            <a:r>
              <a:rPr lang="en-US" sz="2202" baseline="0" b="0" i="0" dirty="0" spc="-16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25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202" baseline="0" b="0" i="0" dirty="0" spc="-139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2202" baseline="0" b="0" i="0" dirty="0" spc="-2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ted 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-38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ates</a:t>
            </a:r>
            <a:r>
              <a:rPr lang="en-US" sz="2202" baseline="0" b="0" i="0" dirty="0" spc="-4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G emi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ss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i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6">
                <a:solidFill>
                  <a:srgbClr val="124F97"/>
                </a:solidFill>
                <a:latin typeface="Calibri" pitchFamily="0" charset="1"/>
              </a:rPr>
              <a:t>2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022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25">
                <a:solidFill>
                  <a:srgbClr val="124F97"/>
                </a:solidFill>
                <a:latin typeface="Calibri" pitchFamily="0" charset="1"/>
              </a:rPr>
              <a:t>w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202" baseline="0" b="0" i="0" dirty="0" spc="-6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 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17 </a:t>
            </a:r>
          </a:p>
        </p:txBody>
      </p:sp>
      <p:sp>
        <p:nvSpPr>
          <p:cNvPr id="195" name="Rectangle 195"/>
          <p:cNvSpPr/>
          <p:nvPr/>
        </p:nvSpPr>
        <p:spPr>
          <a:xfrm rot="0" flipH="0" flipV="0">
            <a:off x="545147" y="1929464"/>
            <a:ext cx="7243843" cy="6724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pe</a:t>
            </a:r>
            <a:r>
              <a:rPr lang="en-US" sz="2202" baseline="0" b="0" i="0" dirty="0" spc="-7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cent</a:t>
            </a:r>
            <a:r>
              <a:rPr lang="en-US" sz="2202" baseline="0" b="0" i="0" dirty="0" spc="-4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bel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-25">
                <a:solidFill>
                  <a:srgbClr val="124F97"/>
                </a:solidFill>
                <a:latin typeface="Calibri" pitchFamily="0" charset="1"/>
              </a:rPr>
              <a:t>w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2005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level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2202" baseline="0" b="0" i="0" dirty="0" spc="-5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g th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202" baseline="0" b="0" i="0" dirty="0" spc="-4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 ti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 pe</a:t>
            </a:r>
            <a:r>
              <a:rPr lang="en-US" sz="2202" baseline="0" b="0" i="0" dirty="0" spc="-16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d gl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b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l </a:t>
            </a:r>
          </a:p>
          <a:p>
            <a:pPr marL="0">
              <a:lnSpc>
                <a:spcPts val="2651"/>
              </a:lnSpc>
            </a:pP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em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iss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1" i="1" dirty="0" spc="0" u="sng">
                <a:solidFill>
                  <a:srgbClr val="124F97"/>
                </a:solidFill>
                <a:latin typeface="Calibri-BoldItalic" pitchFamily="0" charset="1"/>
              </a:rPr>
              <a:t>i</a:t>
            </a:r>
            <a:r>
              <a:rPr lang="en-US" sz="2202" baseline="0" b="1" i="1" dirty="0" spc="-12" u="sng">
                <a:solidFill>
                  <a:srgbClr val="124F97"/>
                </a:solidFill>
                <a:latin typeface="Calibri-BoldItalic" pitchFamily="0" charset="1"/>
              </a:rPr>
              <a:t>n</a:t>
            </a:r>
            <a:r>
              <a:rPr lang="en-US" sz="2202" baseline="0" b="1" i="1" dirty="0" spc="0" u="sng">
                <a:solidFill>
                  <a:srgbClr val="124F97"/>
                </a:solidFill>
                <a:latin typeface="Calibri-BoldItalic" pitchFamily="0" charset="1"/>
              </a:rPr>
              <a:t>c</a:t>
            </a:r>
            <a:r>
              <a:rPr lang="en-US" sz="2202" baseline="0" b="1" i="1" dirty="0" spc="-25" u="sng">
                <a:solidFill>
                  <a:srgbClr val="124F97"/>
                </a:solidFill>
                <a:latin typeface="Calibri-BoldItalic" pitchFamily="0" charset="1"/>
              </a:rPr>
              <a:t>r</a:t>
            </a:r>
            <a:r>
              <a:rPr lang="en-US" sz="2202" baseline="0" b="1" i="1" dirty="0" spc="0" u="sng">
                <a:solidFill>
                  <a:srgbClr val="124F97"/>
                </a:solidFill>
                <a:latin typeface="Calibri-BoldItalic" pitchFamily="0" charset="1"/>
              </a:rPr>
              <a:t>e</a:t>
            </a:r>
            <a:r>
              <a:rPr lang="en-US" sz="2202" baseline="0" b="1" i="1" dirty="0" spc="-14" u="sng">
                <a:solidFill>
                  <a:srgbClr val="124F97"/>
                </a:solidFill>
                <a:latin typeface="Calibri-BoldItalic" pitchFamily="0" charset="1"/>
              </a:rPr>
              <a:t>a</a:t>
            </a:r>
            <a:r>
              <a:rPr lang="en-US" sz="2202" baseline="0" b="1" i="1" dirty="0" spc="-18" u="sng">
                <a:solidFill>
                  <a:srgbClr val="124F97"/>
                </a:solidFill>
                <a:latin typeface="Calibri-BoldItalic" pitchFamily="0" charset="1"/>
              </a:rPr>
              <a:t>s</a:t>
            </a:r>
            <a:r>
              <a:rPr lang="en-US" sz="2202" baseline="0" b="1" i="1" dirty="0" spc="0" u="sng">
                <a:solidFill>
                  <a:srgbClr val="124F97"/>
                </a:solidFill>
                <a:latin typeface="Calibri-BoldItalic" pitchFamily="0" charset="1"/>
              </a:rPr>
              <a:t>e</a:t>
            </a:r>
            <a:r>
              <a:rPr lang="en-US" sz="2202" baseline="0" b="1" i="1" dirty="0" spc="-14" u="sng">
                <a:solidFill>
                  <a:srgbClr val="124F97"/>
                </a:solidFill>
                <a:latin typeface="Calibri-BoldItalic" pitchFamily="0" charset="1"/>
              </a:rPr>
              <a:t>d</a:t>
            </a:r>
            <a:r>
              <a:rPr lang="en-US" sz="2202" baseline="0" b="1" i="1" dirty="0" spc="0" u="sng">
                <a:solidFill>
                  <a:srgbClr val="124F97"/>
                </a:solidFill>
                <a:latin typeface="Calibri-BoldItalic" pitchFamily="0" charset="1"/>
              </a:rPr>
              <a:t> 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~1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7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%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.</a:t>
            </a:r>
          </a:p>
        </p:txBody>
      </p:sp>
      <p:sp>
        <p:nvSpPr>
          <p:cNvPr id="197" name="Rectangle 197"/>
          <p:cNvSpPr/>
          <p:nvPr/>
        </p:nvSpPr>
        <p:spPr>
          <a:xfrm rot="0" flipH="0" flipV="0">
            <a:off x="201929" y="2883863"/>
            <a:ext cx="8709809" cy="3854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217" algn="l"/>
              </a:tabLst>
            </a:pPr>
            <a:r>
              <a:rPr lang="en-US" sz="22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25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'me</a:t>
            </a:r>
            <a:r>
              <a:rPr lang="en-US" sz="2202" baseline="0" b="0" i="0" dirty="0" spc="-36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-22">
                <a:solidFill>
                  <a:srgbClr val="124F97"/>
                </a:solidFill>
                <a:latin typeface="Calibri" pitchFamily="0" charset="1"/>
              </a:rPr>
              <a:t>-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cities'</a:t>
            </a:r>
            <a:r>
              <a:rPr lang="en-US" sz="2202" baseline="0" b="0" i="0" dirty="0" spc="-4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2202" baseline="0" b="0" i="0" dirty="0" spc="-75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ce 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5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2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pe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cent</a:t>
            </a:r>
            <a:r>
              <a:rPr lang="en-US" sz="2202" baseline="0" b="0" i="0" dirty="0" spc="-4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the </a:t>
            </a:r>
            <a:r>
              <a:rPr lang="en-US" sz="2202" baseline="0" b="0" i="0" dirty="0" spc="-27">
                <a:solidFill>
                  <a:srgbClr val="124F97"/>
                </a:solidFill>
                <a:latin typeface="Calibri" pitchFamily="0" charset="1"/>
              </a:rPr>
              <a:t>w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'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u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b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 g</a:t>
            </a:r>
            <a:r>
              <a:rPr lang="en-US" sz="2202" baseline="0" b="0" i="0" dirty="0" spc="-6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eenh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 </a:t>
            </a:r>
            <a:r>
              <a:rPr lang="en-US" sz="2202" baseline="0" b="0" i="0" dirty="0" spc="-38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-16">
                <a:solidFill>
                  <a:srgbClr val="124F97"/>
                </a:solidFill>
                <a:latin typeface="Calibri" pitchFamily="0" charset="1"/>
              </a:rPr>
              <a:t>s </a:t>
            </a:r>
          </a:p>
        </p:txBody>
      </p:sp>
      <p:sp>
        <p:nvSpPr>
          <p:cNvPr id="198" name="Rectangle 198"/>
          <p:cNvSpPr/>
          <p:nvPr/>
        </p:nvSpPr>
        <p:spPr>
          <a:xfrm rot="0" flipH="0" flipV="0">
            <a:off x="545147" y="3270584"/>
            <a:ext cx="4635828" cy="3356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em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iss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506">
                <a:solidFill>
                  <a:srgbClr val="124F97"/>
                </a:solidFill>
                <a:latin typeface="Calibri" pitchFamily="0" charset="1"/>
              </a:rPr>
              <a:t>—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an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2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3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o</a:t>
            </a:r>
            <a:r>
              <a:rPr lang="en-US" sz="2202" baseline="0" b="0" i="0" dirty="0" spc="-20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them a</a:t>
            </a:r>
            <a:r>
              <a:rPr lang="en-US" sz="2202" baseline="0" b="0" i="0" dirty="0" spc="-7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 i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20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na</a:t>
            </a:r>
          </a:p>
        </p:txBody>
      </p:sp>
      <p:sp>
        <p:nvSpPr>
          <p:cNvPr id="199" name="Rectangle 199"/>
          <p:cNvSpPr/>
          <p:nvPr/>
        </p:nvSpPr>
        <p:spPr>
          <a:xfrm rot="0" flipH="0" flipV="0">
            <a:off x="201929" y="3894529"/>
            <a:ext cx="8620897" cy="3854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217" algn="l"/>
              </a:tabLst>
            </a:pPr>
            <a:r>
              <a:rPr lang="en-US" sz="22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July </a:t>
            </a:r>
            <a:r>
              <a:rPr lang="en-US" sz="2202" baseline="0" b="0" i="0" dirty="0" spc="-20">
                <a:solidFill>
                  <a:srgbClr val="124F97"/>
                </a:solidFill>
                <a:latin typeface="Calibri" pitchFamily="0" charset="1"/>
              </a:rPr>
              <a:t>2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021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tu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y by</a:t>
            </a:r>
            <a:r>
              <a:rPr lang="en-US" sz="2202" baseline="0" b="0" i="0" dirty="0" spc="-4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the 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ch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l </a:t>
            </a:r>
            <a:r>
              <a:rPr lang="en-US" sz="220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25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202" baseline="0" b="0" i="0" dirty="0" spc="-58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vi</a:t>
            </a:r>
            <a:r>
              <a:rPr lang="en-US" sz="2202" baseline="0" b="0" i="0" dirty="0" spc="-71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en</a:t>
            </a:r>
            <a:r>
              <a:rPr lang="en-US" sz="2202" baseline="0" b="0" i="0" dirty="0" spc="-42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cience an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nginee</a:t>
            </a:r>
            <a:r>
              <a:rPr lang="en-US" sz="2202" baseline="0" b="0" i="0" dirty="0" spc="-2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g, </a:t>
            </a:r>
          </a:p>
        </p:txBody>
      </p:sp>
      <p:sp>
        <p:nvSpPr>
          <p:cNvPr id="200" name="Rectangle 200"/>
          <p:cNvSpPr/>
          <p:nvPr/>
        </p:nvSpPr>
        <p:spPr>
          <a:xfrm rot="0" flipH="0" flipV="0">
            <a:off x="545147" y="4281123"/>
            <a:ext cx="8197380" cy="1003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72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at</a:t>
            </a:r>
            <a:r>
              <a:rPr lang="en-US" sz="2202" baseline="0" b="0" i="0" dirty="0" spc="-24">
                <a:solidFill>
                  <a:srgbClr val="124F97"/>
                </a:solidFill>
                <a:latin typeface="Calibri" pitchFamily="0" charset="1"/>
              </a:rPr>
              <a:t>-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202" baseline="0" b="0" i="0" dirty="0" spc="549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ve</a:t>
            </a:r>
            <a:r>
              <a:rPr lang="en-US" sz="2202" baseline="0" b="0" i="0" dirty="0" spc="-6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it</a:t>
            </a:r>
            <a:r>
              <a:rPr lang="en-US" sz="2202" baseline="0" b="0" i="0" dirty="0" spc="-144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, Gu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ng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z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u, 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a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d the</a:t>
            </a:r>
            <a:r>
              <a:rPr lang="en-US" sz="2202" baseline="0" b="0" i="0" dirty="0" spc="-5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Gu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ngd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ng</a:t>
            </a:r>
            <a:r>
              <a:rPr lang="en-US" sz="2202" baseline="0" b="0" i="0" dirty="0" spc="-42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2202" baseline="0" b="0" i="0" dirty="0" spc="-6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vinci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l </a:t>
            </a:r>
          </a:p>
          <a:p>
            <a:pPr marL="0">
              <a:lnSpc>
                <a:spcPts val="2603"/>
              </a:lnSpc>
            </a:pPr>
            <a:r>
              <a:rPr lang="en-US" sz="2202" baseline="0" b="0" i="0" dirty="0" spc="-47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ey La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bo</a:t>
            </a:r>
            <a:r>
              <a:rPr lang="en-US" sz="2202" baseline="0" b="0" i="0" dirty="0" spc="-6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at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2202" baseline="0" b="0" i="0" dirty="0" spc="-4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25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202" baseline="0" b="0" i="0" dirty="0" spc="-58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vi</a:t>
            </a:r>
            <a:r>
              <a:rPr lang="en-US" sz="2202" baseline="0" b="0" i="0" dirty="0" spc="-71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en</a:t>
            </a:r>
            <a:r>
              <a:rPr lang="en-US" sz="2202" baseline="0" b="0" i="0" dirty="0" spc="-42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40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uti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 </a:t>
            </a:r>
            <a:r>
              <a:rPr lang="en-US" sz="2202" baseline="0" b="0" i="0" dirty="0" spc="-29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nt</a:t>
            </a:r>
            <a:r>
              <a:rPr lang="en-US" sz="2202" baseline="0" b="0" i="0" dirty="0" spc="-64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l a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d </a:t>
            </a:r>
            <a:r>
              <a:rPr lang="en-US" sz="2202" baseline="0" b="0" i="0" dirty="0" spc="-51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emedi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ti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 </a:t>
            </a:r>
          </a:p>
          <a:p>
            <a:pPr marL="0">
              <a:lnSpc>
                <a:spcPts val="2652"/>
              </a:lnSpc>
            </a:pPr>
            <a:r>
              <a:rPr lang="en-US" sz="2202" baseline="0" b="0" i="0" dirty="0" spc="-223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ech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2202" baseline="0" b="0" i="0" dirty="0" spc="-148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, Gu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ng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z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u, 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na</a:t>
            </a:r>
          </a:p>
        </p:txBody>
      </p:sp>
      <p:sp>
        <p:nvSpPr>
          <p:cNvPr id="201" name="Rectangle 201"/>
          <p:cNvSpPr/>
          <p:nvPr/>
        </p:nvSpPr>
        <p:spPr>
          <a:xfrm rot="0" flipH="0" flipV="0">
            <a:off x="234632" y="6442091"/>
            <a:ext cx="116061" cy="274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1" i="0" dirty="0" spc="0">
                <a:solidFill>
                  <a:srgbClr val="000000"/>
                </a:solidFill>
                <a:latin typeface="Calibri-Bold" pitchFamily="0" charset="1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02" name="Freeform 202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" name="Picture 188"/>
          <p:cNvPicPr>
            <a:picLocks noChangeAspect="0" noChangeArrowheads="1"/>
          </p:cNvPicPr>
          <p:nvPr/>
        </p:nvPicPr>
        <p:blipFill>
          <a:blip r:embed="rId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9144000" cy="6858000"/>
          </a:xfrm>
          <a:prstGeom prst="rect">
            <a:avLst/>
          </a:prstGeom>
          <a:noFill/>
          <a:extLst/>
        </p:spPr>
      </p:pic>
      <p:pic>
        <p:nvPicPr>
          <p:cNvPr id="204" name="Picture 106"/>
          <p:cNvPicPr>
            <a:picLocks noChangeAspect="0" noChangeArrowheads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9144000" cy="6858000"/>
          </a:xfrm>
          <a:prstGeom prst="rect">
            <a:avLst/>
          </a:prstGeom>
          <a:noFill/>
          <a:extLst/>
        </p:spPr>
      </p:pic>
      <p:sp>
        <p:nvSpPr>
          <p:cNvPr id="205" name="Rectangle 205"/>
          <p:cNvSpPr/>
          <p:nvPr/>
        </p:nvSpPr>
        <p:spPr>
          <a:xfrm rot="0" flipH="0" flipV="0">
            <a:off x="1101725" y="330702"/>
            <a:ext cx="6330577" cy="4807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1" i="0" dirty="0" spc="-17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C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LI</a:t>
            </a:r>
            <a:r>
              <a:rPr lang="en-US" sz="2402" baseline="0" b="1" i="0" dirty="0" spc="-17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C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K </a:t>
            </a:r>
            <a:r>
              <a:rPr lang="en-US" sz="2402" baseline="0" b="1" i="0" dirty="0" spc="-82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T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O E</a:t>
            </a:r>
            <a:r>
              <a:rPr lang="en-US" sz="2402" baseline="0" b="1" i="0" dirty="0" spc="-17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D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IT </a:t>
            </a:r>
            <a:r>
              <a:rPr lang="en-US" sz="2402" baseline="0" b="1" i="0" dirty="0" spc="-15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M</a:t>
            </a:r>
            <a:r>
              <a:rPr lang="en-US" sz="2402" baseline="0" b="1" i="0" dirty="0" spc="-17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A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STE</a:t>
            </a:r>
            <a:r>
              <a:rPr lang="en-US" sz="2402" baseline="0" b="1" i="0" dirty="0" spc="-17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R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 TITLE</a:t>
            </a:r>
            <a:r>
              <a:rPr lang="en-US" sz="2402" baseline="0" b="1" i="0" dirty="0" spc="-51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 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ST</a:t>
            </a:r>
            <a:r>
              <a:rPr lang="en-US" sz="2402" baseline="0" b="1" i="0" dirty="0" spc="-17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Y</a:t>
            </a:r>
            <a:r>
              <a:rPr lang="en-US" sz="2402" baseline="0" b="1" i="0" dirty="0" spc="0">
                <a:ln w="8717">
                  <a:solidFill>
                    <a:srgbClr val="FEB91D"/>
                  </a:solidFill>
                  <a:prstDash val="solid"/>
                </a:ln>
                <a:solidFill>
                  <a:srgbClr val="FEB91D"/>
                </a:solidFill>
                <a:latin typeface="Arial-Black" pitchFamily="0" charset="1"/>
              </a:rPr>
              <a:t>LE</a:t>
            </a:r>
          </a:p>
        </p:txBody>
      </p:sp>
      <p:sp>
        <p:nvSpPr>
          <p:cNvPr id="206" name="Rectangle 206"/>
          <p:cNvSpPr/>
          <p:nvPr/>
        </p:nvSpPr>
        <p:spPr>
          <a:xfrm rot="0" flipH="0" flipV="0">
            <a:off x="720725" y="6404293"/>
            <a:ext cx="77266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8A8A8A"/>
                </a:solidFill>
                <a:latin typeface="Calibri" pitchFamily="0" charset="1"/>
              </a:rPr>
              <a:t>7</a:t>
            </a:r>
          </a:p>
        </p:txBody>
      </p:sp>
      <p:sp>
        <p:nvSpPr>
          <p:cNvPr id="207" name="Rectangle 207"/>
          <p:cNvSpPr/>
          <p:nvPr/>
        </p:nvSpPr>
        <p:spPr>
          <a:xfrm rot="0" flipH="0" flipV="0">
            <a:off x="651827" y="62844"/>
            <a:ext cx="1313298" cy="8099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2" baseline="0" b="1" i="0" dirty="0" spc="0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CONSU</a:t>
            </a:r>
            <a:r>
              <a:rPr lang="en-US" sz="1602" baseline="0" b="1" i="0" dirty="0" spc="-13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M</a:t>
            </a:r>
            <a:r>
              <a:rPr lang="en-US" sz="1602" baseline="0" b="1" i="0" dirty="0" spc="0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ER</a:t>
            </a:r>
          </a:p>
          <a:p>
            <a:pPr marL="0">
              <a:lnSpc>
                <a:spcPts val="1902"/>
              </a:lnSpc>
            </a:pPr>
            <a:r>
              <a:rPr lang="en-US" sz="1600" baseline="0" b="1" i="0" dirty="0" spc="0">
                <a:ln w="580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ENE</a:t>
            </a:r>
            <a:r>
              <a:rPr lang="en-US" sz="1600" baseline="0" b="1" i="0" dirty="0" spc="-45">
                <a:ln w="580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R</a:t>
            </a:r>
            <a:r>
              <a:rPr lang="en-US" sz="1600" baseline="0" b="1" i="0" dirty="0" spc="0">
                <a:ln w="580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GY</a:t>
            </a:r>
          </a:p>
          <a:p>
            <a:pPr marL="0">
              <a:lnSpc>
                <a:spcPts val="1950"/>
              </a:lnSpc>
            </a:pPr>
            <a:r>
              <a:rPr lang="en-US" sz="1602" baseline="0" b="1" i="0" dirty="0" spc="0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</a:t>
            </a:r>
            <a:r>
              <a:rPr lang="en-US" sz="1602" baseline="0" b="1" i="0" dirty="0" spc="-17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L</a:t>
            </a:r>
            <a:r>
              <a:rPr lang="en-US" sz="1602" baseline="0" b="1" i="0" dirty="0" spc="-20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L</a:t>
            </a:r>
            <a:r>
              <a:rPr lang="en-US" sz="1602" baseline="0" b="1" i="0" dirty="0" spc="-25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I</a:t>
            </a:r>
            <a:r>
              <a:rPr lang="en-US" sz="1602" baseline="0" b="1" i="0" dirty="0" spc="0">
                <a:ln w="5814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ANCE</a:t>
            </a:r>
          </a:p>
        </p:txBody>
      </p:sp>
      <p:sp>
        <p:nvSpPr>
          <p:cNvPr id="208" name="Rectangle 208"/>
          <p:cNvSpPr/>
          <p:nvPr/>
        </p:nvSpPr>
        <p:spPr>
          <a:xfrm rot="0" flipH="0" flipV="0">
            <a:off x="4261484" y="158943"/>
            <a:ext cx="2721701" cy="5607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2" baseline="0" b="1" i="0" dirty="0" spc="0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Gl</a:t>
            </a:r>
            <a:r>
              <a:rPr lang="en-US" sz="2802" baseline="0" b="1" i="0" dirty="0" spc="-20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oba</a:t>
            </a:r>
            <a:r>
              <a:rPr lang="en-US" sz="2802" baseline="0" b="1" i="0" dirty="0" spc="0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l Im</a:t>
            </a:r>
            <a:r>
              <a:rPr lang="en-US" sz="2802" baseline="0" b="1" i="0" dirty="0" spc="-23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p</a:t>
            </a:r>
            <a:r>
              <a:rPr lang="en-US" sz="2802" baseline="0" b="1" i="0" dirty="0" spc="-20">
                <a:ln w="10169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act</a:t>
            </a:r>
          </a:p>
        </p:txBody>
      </p:sp>
      <p:sp>
        <p:nvSpPr>
          <p:cNvPr id="209" name="Rectangle 209"/>
          <p:cNvSpPr/>
          <p:nvPr/>
        </p:nvSpPr>
        <p:spPr>
          <a:xfrm rot="0" flipH="0" flipV="0">
            <a:off x="222884" y="1214454"/>
            <a:ext cx="8697320" cy="4857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The stud</a:t>
            </a:r>
            <a:r>
              <a:rPr lang="en-US" sz="1602" baseline="0" b="0" i="0" dirty="0" spc="-25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602" baseline="0" b="0" i="0" dirty="0" spc="-6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oo</a:t>
            </a:r>
            <a:r>
              <a:rPr lang="en-US" sz="1602" baseline="0" b="0" i="0" dirty="0" spc="-28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ed</a:t>
            </a:r>
            <a:r>
              <a:rPr lang="en-US" sz="1602" baseline="0" b="0" i="0" dirty="0" spc="-6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t greenhouse</a:t>
            </a:r>
            <a:r>
              <a:rPr lang="en-US" sz="1602" baseline="0" b="0" i="0" dirty="0" spc="-5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-53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6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s em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ss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ons</a:t>
            </a:r>
            <a:r>
              <a:rPr lang="en-US" sz="1602" baseline="0" b="0" i="0" dirty="0" spc="-11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1602" baseline="0" b="0" i="0" dirty="0" spc="-5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om 167 c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es </a:t>
            </a:r>
            <a:r>
              <a:rPr lang="en-US" sz="16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602" baseline="0" b="0" i="0" dirty="0" spc="-5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oss 53 countr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es.</a:t>
            </a:r>
            <a:r>
              <a:rPr lang="en-US" sz="1602" baseline="0" b="0" i="0" dirty="0" spc="-65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The</a:t>
            </a:r>
            <a:r>
              <a:rPr lang="en-US" sz="1602" baseline="0" b="0" i="0" dirty="0" spc="-5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wo</a:t>
            </a:r>
            <a:r>
              <a:rPr lang="en-US" sz="1602" baseline="0" b="0" i="0" dirty="0" spc="-5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st 50 c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es </a:t>
            </a:r>
            <a:r>
              <a:rPr lang="en-US" sz="1602" baseline="0" b="0" i="0" dirty="0" spc="-37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or </a:t>
            </a:r>
          </a:p>
          <a:p>
            <a:pPr marL="0">
              <a:lnSpc>
                <a:spcPts val="1901"/>
              </a:lnSpc>
            </a:pP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tot</a:t>
            </a:r>
            <a:r>
              <a:rPr lang="en-US" sz="16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 em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ss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ons</a:t>
            </a:r>
            <a:r>
              <a:rPr lang="en-US" sz="1602" baseline="0" b="0" i="0" dirty="0" spc="-11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were </a:t>
            </a:r>
            <a:r>
              <a:rPr lang="en-US" sz="16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s </a:t>
            </a:r>
            <a:r>
              <a:rPr lang="en-US" sz="1602" baseline="0" b="0" i="0" dirty="0" spc="-37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ll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ows (w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th f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gures</a:t>
            </a:r>
            <a:r>
              <a:rPr lang="en-US" sz="1602" baseline="0" b="0" i="0" dirty="0" spc="-6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602" baseline="0" b="0" i="0" dirty="0" spc="-72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me</a:t>
            </a:r>
            <a:r>
              <a:rPr lang="en-US" sz="1602" baseline="0" b="0" i="0" dirty="0" spc="-53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602" baseline="0" b="0" i="0" dirty="0" spc="-18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tonne</a:t>
            </a:r>
            <a:r>
              <a:rPr lang="en-US" sz="1602" baseline="0" b="0" i="0" dirty="0" spc="342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of CO₂ equ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602" baseline="0" b="0" i="0" dirty="0" spc="-23">
                <a:solidFill>
                  <a:srgbClr val="124F97"/>
                </a:solidFill>
                <a:latin typeface="Calibri" pitchFamily="0" charset="1"/>
              </a:rPr>
              <a:t>v</a:t>
            </a:r>
            <a:r>
              <a:rPr lang="en-US" sz="1602" baseline="0" b="0" i="0" dirty="0" spc="-15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602" baseline="0" b="0" i="0" dirty="0" spc="-17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602" baseline="0" b="0" i="0" dirty="0" spc="0">
                <a:solidFill>
                  <a:srgbClr val="124F97"/>
                </a:solidFill>
                <a:latin typeface="Calibri" pitchFamily="0" charset="1"/>
              </a:rPr>
              <a:t>ent):</a:t>
            </a:r>
          </a:p>
        </p:txBody>
      </p:sp>
      <p:sp>
        <p:nvSpPr>
          <p:cNvPr id="210" name="Rectangle 210"/>
          <p:cNvSpPr/>
          <p:nvPr/>
        </p:nvSpPr>
        <p:spPr>
          <a:xfrm rot="0" flipH="0" flipV="0">
            <a:off x="243204" y="1975168"/>
            <a:ext cx="2371437" cy="37611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217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1.	Han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 (199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71)</a:t>
            </a:r>
          </a:p>
          <a:p>
            <a:pPr marL="0">
              <a:lnSpc>
                <a:spcPts val="1750"/>
              </a:lnSpc>
              <a:tabLst>
                <a:tab pos="343217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2.	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ang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(187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93)</a:t>
            </a:r>
          </a:p>
          <a:p>
            <a:pPr marL="0">
              <a:lnSpc>
                <a:spcPts val="1752"/>
              </a:lnSpc>
              <a:tabLst>
                <a:tab pos="343217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3.	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z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u,</a:t>
            </a:r>
            <a:r>
              <a:rPr lang="en-US" sz="1452" baseline="0" b="0" i="0" dirty="0" spc="12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(151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79)</a:t>
            </a:r>
          </a:p>
          <a:p>
            <a:pPr marL="0">
              <a:lnSpc>
                <a:spcPts val="1751"/>
              </a:lnSpc>
              <a:tabLst>
                <a:tab pos="343217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4.	Dalia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-2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 (142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51)</a:t>
            </a:r>
          </a:p>
          <a:p>
            <a:pPr marL="0">
              <a:lnSpc>
                <a:spcPts val="1700"/>
              </a:lnSpc>
              <a:tabLst>
                <a:tab pos="343217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5.	B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iji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2" baseline="0" b="0" i="0" dirty="0" spc="34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(132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58)</a:t>
            </a:r>
          </a:p>
          <a:p>
            <a:pPr marL="0">
              <a:lnSpc>
                <a:spcPts val="1751"/>
              </a:lnSpc>
              <a:tabLst>
                <a:tab pos="343217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6.	Tianji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342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(125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89)</a:t>
            </a:r>
          </a:p>
          <a:p>
            <a:pPr marL="0">
              <a:lnSpc>
                <a:spcPts val="1752"/>
              </a:lnSpc>
              <a:tabLst>
                <a:tab pos="343217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7.	M</a:t>
            </a:r>
            <a:r>
              <a:rPr lang="en-US" sz="1450" baseline="0" b="0" i="0" dirty="0" spc="-15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0" baseline="0" b="0" i="0" dirty="0" spc="-18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5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0" baseline="0" b="0" i="0" dirty="0" spc="-88">
                <a:solidFill>
                  <a:srgbClr val="124F97"/>
                </a:solidFill>
                <a:latin typeface="Calibri" pitchFamily="0" charset="1"/>
              </a:rPr>
              <a:t>w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-2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0" baseline="0" b="0" i="0" dirty="0" spc="-18">
                <a:solidFill>
                  <a:srgbClr val="124F97"/>
                </a:solidFill>
                <a:latin typeface="Calibri" pitchFamily="0" charset="1"/>
              </a:rPr>
              <a:t>ss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ia (112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53)</a:t>
            </a:r>
          </a:p>
          <a:p>
            <a:pPr marL="0">
              <a:lnSpc>
                <a:spcPts val="1750"/>
              </a:lnSpc>
              <a:tabLst>
                <a:tab pos="343217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8.	</a:t>
            </a:r>
            <a:r>
              <a:rPr lang="en-US" sz="1452" baseline="0" b="0" i="0" dirty="0" spc="-43">
                <a:solidFill>
                  <a:srgbClr val="124F97"/>
                </a:solidFill>
                <a:latin typeface="Calibri" pitchFamily="0" charset="1"/>
              </a:rPr>
              <a:t>W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an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(110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86)</a:t>
            </a:r>
          </a:p>
          <a:p>
            <a:pPr marL="0">
              <a:lnSpc>
                <a:spcPts val="1752"/>
              </a:lnSpc>
              <a:tabLst>
                <a:tab pos="343217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9.	Qi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2" baseline="0" b="0" i="0" dirty="0" spc="-6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(93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56)</a:t>
            </a:r>
          </a:p>
          <a:p>
            <a:pPr marL="0">
              <a:lnSpc>
                <a:spcPts val="1701"/>
              </a:lnSpc>
              <a:tabLst>
                <a:tab pos="343217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10.	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-15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q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 (80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58)</a:t>
            </a:r>
          </a:p>
          <a:p>
            <a:pPr marL="0">
              <a:lnSpc>
                <a:spcPts val="1750"/>
              </a:lnSpc>
              <a:tabLst>
                <a:tab pos="343217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11.	</a:t>
            </a:r>
            <a:r>
              <a:rPr lang="en-US" sz="1452" baseline="0" b="0" i="0" dirty="0" spc="-43">
                <a:solidFill>
                  <a:srgbClr val="124F97"/>
                </a:solidFill>
                <a:latin typeface="Calibri" pitchFamily="0" charset="1"/>
              </a:rPr>
              <a:t>W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xi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-2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(76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88)</a:t>
            </a:r>
          </a:p>
          <a:p>
            <a:pPr marL="0">
              <a:lnSpc>
                <a:spcPts val="1752"/>
              </a:lnSpc>
              <a:tabLst>
                <a:tab pos="343217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12.	Ur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2" baseline="0" b="0" i="0" dirty="0" spc="-11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q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(75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32)</a:t>
            </a:r>
          </a:p>
          <a:p>
            <a:pPr marL="0">
              <a:lnSpc>
                <a:spcPts val="1751"/>
              </a:lnSpc>
              <a:tabLst>
                <a:tab pos="343217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13.	</a:t>
            </a:r>
            <a:r>
              <a:rPr lang="en-US" sz="1450" baseline="0" b="0" i="0" dirty="0" spc="-15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z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-15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12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 (71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03)</a:t>
            </a:r>
          </a:p>
          <a:p>
            <a:pPr marL="0">
              <a:lnSpc>
                <a:spcPts val="1750"/>
              </a:lnSpc>
              <a:tabLst>
                <a:tab pos="343217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14.	H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z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(68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74)</a:t>
            </a:r>
          </a:p>
          <a:p>
            <a:pPr marL="0">
              <a:lnSpc>
                <a:spcPts val="1701"/>
              </a:lnSpc>
              <a:tabLst>
                <a:tab pos="343217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15.	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ijia</a:t>
            </a:r>
            <a:r>
              <a:rPr lang="en-US" sz="1452" baseline="0" b="0" i="0" dirty="0" spc="-19">
                <a:solidFill>
                  <a:srgbClr val="124F97"/>
                </a:solidFill>
                <a:latin typeface="Calibri" pitchFamily="0" charset="1"/>
              </a:rPr>
              <a:t>z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hu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ang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(67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80)</a:t>
            </a:r>
          </a:p>
          <a:p>
            <a:pPr marL="0">
              <a:lnSpc>
                <a:spcPts val="1752"/>
              </a:lnSpc>
              <a:tabLst>
                <a:tab pos="343217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16.	Z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-22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z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-15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 (66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16)</a:t>
            </a:r>
          </a:p>
          <a:p>
            <a:pPr marL="0">
              <a:lnSpc>
                <a:spcPts val="1750"/>
              </a:lnSpc>
              <a:tabLst>
                <a:tab pos="343217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17.	</a:t>
            </a:r>
            <a:r>
              <a:rPr lang="en-US" sz="1452" baseline="0" b="0" i="0" dirty="0" spc="-157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1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452" baseline="0" b="0" i="0" dirty="0" spc="-6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12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J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apan (66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08)</a:t>
            </a:r>
          </a:p>
        </p:txBody>
      </p:sp>
      <p:sp>
        <p:nvSpPr>
          <p:cNvPr id="211" name="Rectangle 211"/>
          <p:cNvSpPr/>
          <p:nvPr/>
        </p:nvSpPr>
        <p:spPr>
          <a:xfrm rot="0" flipH="0" flipV="0">
            <a:off x="3140710" y="1975168"/>
            <a:ext cx="2384583" cy="37611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280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18.	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-22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gya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 (64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10)</a:t>
            </a:r>
          </a:p>
          <a:p>
            <a:pPr marL="0">
              <a:lnSpc>
                <a:spcPts val="1750"/>
              </a:lnSpc>
              <a:tabLst>
                <a:tab pos="343280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19.	Ka</a:t>
            </a:r>
            <a:r>
              <a:rPr lang="en-US" sz="145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-18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(63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64)</a:t>
            </a:r>
          </a:p>
          <a:p>
            <a:pPr marL="0">
              <a:lnSpc>
                <a:spcPts val="1752"/>
              </a:lnSpc>
              <a:tabLst>
                <a:tab pos="343280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20.	K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mi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(62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96)</a:t>
            </a:r>
          </a:p>
          <a:p>
            <a:pPr marL="0">
              <a:lnSpc>
                <a:spcPts val="1751"/>
              </a:lnSpc>
              <a:tabLst>
                <a:tab pos="343280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21.	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-22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z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-22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17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 (62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91)</a:t>
            </a:r>
          </a:p>
          <a:p>
            <a:pPr marL="0">
              <a:lnSpc>
                <a:spcPts val="1700"/>
              </a:lnSpc>
              <a:tabLst>
                <a:tab pos="343280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22.	Hang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z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(61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41)</a:t>
            </a:r>
          </a:p>
          <a:p>
            <a:pPr marL="0">
              <a:lnSpc>
                <a:spcPts val="1751"/>
              </a:lnSpc>
              <a:tabLst>
                <a:tab pos="343280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23.	H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g </a:t>
            </a:r>
            <a:r>
              <a:rPr lang="en-US" sz="1452" baseline="0" b="0" i="0" dirty="0" spc="-56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(55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90)</a:t>
            </a:r>
          </a:p>
          <a:p>
            <a:pPr marL="0">
              <a:lnSpc>
                <a:spcPts val="1752"/>
              </a:lnSpc>
              <a:tabLst>
                <a:tab pos="343280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24.	Yi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hu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 (55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49)</a:t>
            </a:r>
          </a:p>
          <a:p>
            <a:pPr marL="0">
              <a:lnSpc>
                <a:spcPts val="1750"/>
              </a:lnSpc>
              <a:tabLst>
                <a:tab pos="343280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25.	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du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(54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49)</a:t>
            </a:r>
          </a:p>
          <a:p>
            <a:pPr marL="0">
              <a:lnSpc>
                <a:spcPts val="1752"/>
              </a:lnSpc>
            </a:pPr>
            <a:r>
              <a:rPr lang="en-US" sz="1452" baseline="0" b="1" i="0" dirty="0" spc="0">
                <a:solidFill>
                  <a:srgbClr val="124F97"/>
                </a:solidFill>
                <a:latin typeface="Calibri-Bold" pitchFamily="0" charset="1"/>
              </a:rPr>
              <a:t>26</a:t>
            </a:r>
            <a:r>
              <a:rPr lang="en-US" sz="1452" baseline="0" b="1" i="0" dirty="0" spc="810">
                <a:solidFill>
                  <a:srgbClr val="124F97"/>
                </a:solidFill>
                <a:latin typeface="Calibri-Bold" pitchFamily="0" charset="1"/>
              </a:rPr>
              <a:t>.</a:t>
            </a:r>
            <a:r>
              <a:rPr lang="en-US" sz="1452" baseline="0" b="1" i="0" dirty="0" spc="0">
                <a:solidFill>
                  <a:srgbClr val="124F97"/>
                </a:solidFill>
                <a:latin typeface="Calibri-Bold" pitchFamily="0" charset="1"/>
              </a:rPr>
              <a:t>New</a:t>
            </a:r>
            <a:r>
              <a:rPr lang="en-US" sz="1452" baseline="0" b="1" i="0" dirty="0" spc="-79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1452" baseline="0" b="1" i="0" dirty="0" spc="-105">
                <a:solidFill>
                  <a:srgbClr val="124F97"/>
                </a:solidFill>
                <a:latin typeface="Calibri-Bold" pitchFamily="0" charset="1"/>
              </a:rPr>
              <a:t>Y</a:t>
            </a:r>
            <a:r>
              <a:rPr lang="en-US" sz="1452" baseline="0" b="1" i="0" dirty="0" spc="0">
                <a:solidFill>
                  <a:srgbClr val="124F97"/>
                </a:solidFill>
                <a:latin typeface="Calibri-Bold" pitchFamily="0" charset="1"/>
              </a:rPr>
              <a:t>o</a:t>
            </a:r>
            <a:r>
              <a:rPr lang="en-US" sz="1452" baseline="0" b="1" i="0" dirty="0" spc="-16">
                <a:solidFill>
                  <a:srgbClr val="124F97"/>
                </a:solidFill>
                <a:latin typeface="Calibri-Bold" pitchFamily="0" charset="1"/>
              </a:rPr>
              <a:t>r</a:t>
            </a:r>
            <a:r>
              <a:rPr lang="en-US" sz="1452" baseline="0" b="1" i="0" dirty="0" spc="0">
                <a:solidFill>
                  <a:srgbClr val="124F97"/>
                </a:solidFill>
                <a:latin typeface="Calibri-Bold" pitchFamily="0" charset="1"/>
              </a:rPr>
              <a:t>k</a:t>
            </a:r>
            <a:r>
              <a:rPr lang="en-US" sz="1452" baseline="0" b="1" i="0" dirty="0" spc="-27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1452" baseline="0" b="1" i="0" dirty="0" spc="-19">
                <a:solidFill>
                  <a:srgbClr val="124F97"/>
                </a:solidFill>
                <a:latin typeface="Calibri-Bold" pitchFamily="0" charset="1"/>
              </a:rPr>
              <a:t>C</a:t>
            </a:r>
            <a:r>
              <a:rPr lang="en-US" sz="1452" baseline="0" b="1" i="0" dirty="0" spc="0">
                <a:solidFill>
                  <a:srgbClr val="124F97"/>
                </a:solidFill>
                <a:latin typeface="Calibri-Bold" pitchFamily="0" charset="1"/>
              </a:rPr>
              <a:t>it</a:t>
            </a:r>
            <a:r>
              <a:rPr lang="en-US" sz="1452" baseline="0" b="1" i="0" dirty="0" spc="-93">
                <a:solidFill>
                  <a:srgbClr val="124F97"/>
                </a:solidFill>
                <a:latin typeface="Calibri-Bold" pitchFamily="0" charset="1"/>
              </a:rPr>
              <a:t>y</a:t>
            </a:r>
            <a:r>
              <a:rPr lang="en-US" sz="1452" baseline="0" b="1" i="0" dirty="0" spc="-25">
                <a:solidFill>
                  <a:srgbClr val="124F97"/>
                </a:solidFill>
                <a:latin typeface="Calibri-Bold" pitchFamily="0" charset="1"/>
              </a:rPr>
              <a:t>,</a:t>
            </a:r>
            <a:r>
              <a:rPr lang="en-US" sz="1452" baseline="0" b="1" i="0" dirty="0" spc="0">
                <a:solidFill>
                  <a:srgbClr val="124F97"/>
                </a:solidFill>
                <a:latin typeface="Calibri-Bold" pitchFamily="0" charset="1"/>
              </a:rPr>
              <a:t> US</a:t>
            </a:r>
            <a:r>
              <a:rPr lang="en-US" sz="1452" baseline="0" b="1" i="0" dirty="0" spc="-28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1452" baseline="0" b="1" i="0" dirty="0" spc="0">
                <a:solidFill>
                  <a:srgbClr val="124F97"/>
                </a:solidFill>
                <a:latin typeface="Calibri-Bold" pitchFamily="0" charset="1"/>
              </a:rPr>
              <a:t>(51.31)</a:t>
            </a:r>
          </a:p>
          <a:p>
            <a:pPr marL="0">
              <a:lnSpc>
                <a:spcPts val="1701"/>
              </a:lnSpc>
              <a:tabLst>
                <a:tab pos="343280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27.	Ma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illa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-2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ili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pp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-22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0" baseline="0" b="0" i="0" dirty="0" spc="-18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 (49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47)</a:t>
            </a:r>
          </a:p>
          <a:p>
            <a:pPr marL="0">
              <a:lnSpc>
                <a:spcPts val="1750"/>
              </a:lnSpc>
              <a:tabLst>
                <a:tab pos="343280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28.	Bang</a:t>
            </a:r>
            <a:r>
              <a:rPr lang="en-US" sz="1452" baseline="0" b="0" i="0" dirty="0" spc="-62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1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T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ailan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(49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22)</a:t>
            </a:r>
          </a:p>
          <a:p>
            <a:pPr marL="0">
              <a:lnSpc>
                <a:spcPts val="1752"/>
              </a:lnSpc>
              <a:tabLst>
                <a:tab pos="343280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29.	D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ub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32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AE</a:t>
            </a:r>
            <a:r>
              <a:rPr lang="en-US" sz="1452" baseline="0" b="0" i="0" dirty="0" spc="-2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(48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26)</a:t>
            </a:r>
          </a:p>
          <a:p>
            <a:pPr marL="0">
              <a:lnSpc>
                <a:spcPts val="1751"/>
              </a:lnSpc>
              <a:tabLst>
                <a:tab pos="343280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30.	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0" baseline="0" b="0" i="0" dirty="0" spc="-22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0" baseline="0" b="0" i="0" dirty="0" spc="-15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54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450" baseline="0" b="0" i="0" dirty="0" spc="-15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450" baseline="0" b="0" i="0" dirty="0" spc="-22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 (48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06)</a:t>
            </a:r>
          </a:p>
          <a:p>
            <a:pPr marL="0">
              <a:lnSpc>
                <a:spcPts val="1750"/>
              </a:lnSpc>
              <a:tabLst>
                <a:tab pos="343280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31.	Nanji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(47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94)</a:t>
            </a:r>
          </a:p>
          <a:p>
            <a:pPr marL="0">
              <a:lnSpc>
                <a:spcPts val="1701"/>
              </a:lnSpc>
              <a:tabLst>
                <a:tab pos="343280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32.	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8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tan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bu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108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452" baseline="0" b="0" i="0" dirty="0" spc="-62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y (47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53)</a:t>
            </a:r>
          </a:p>
          <a:p>
            <a:pPr marL="0">
              <a:lnSpc>
                <a:spcPts val="1752"/>
              </a:lnSpc>
              <a:tabLst>
                <a:tab pos="343280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33.	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1450" baseline="0" b="0" i="0" dirty="0" spc="-5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-11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rt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15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0" baseline="0" b="0" i="0" dirty="0" spc="-22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rma</a:t>
            </a:r>
            <a:r>
              <a:rPr lang="en-US" sz="1450" baseline="0" b="0" i="0" dirty="0" spc="-61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y (45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73)</a:t>
            </a:r>
          </a:p>
          <a:p>
            <a:pPr marL="0">
              <a:lnSpc>
                <a:spcPts val="1750"/>
              </a:lnSpc>
              <a:tabLst>
                <a:tab pos="343280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34.	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J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2" baseline="0" b="0" i="0" dirty="0" spc="-57">
                <a:solidFill>
                  <a:srgbClr val="124F97"/>
                </a:solidFill>
                <a:latin typeface="Calibri" pitchFamily="0" charset="1"/>
              </a:rPr>
              <a:t>k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arta, 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nd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-18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ia (43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86)</a:t>
            </a:r>
          </a:p>
        </p:txBody>
      </p:sp>
      <p:sp>
        <p:nvSpPr>
          <p:cNvPr id="212" name="Rectangle 212"/>
          <p:cNvSpPr/>
          <p:nvPr/>
        </p:nvSpPr>
        <p:spPr>
          <a:xfrm rot="0" flipH="0" flipV="0">
            <a:off x="6032246" y="1975168"/>
            <a:ext cx="2269546" cy="4433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153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35.	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hun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 (42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62)</a:t>
            </a:r>
          </a:p>
          <a:p>
            <a:pPr marL="0">
              <a:lnSpc>
                <a:spcPts val="1750"/>
              </a:lnSpc>
              <a:tabLst>
                <a:tab pos="343153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36.	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iyang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(42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09)</a:t>
            </a:r>
          </a:p>
        </p:txBody>
      </p:sp>
      <p:sp>
        <p:nvSpPr>
          <p:cNvPr id="213" name="Rectangle 213"/>
          <p:cNvSpPr/>
          <p:nvPr/>
        </p:nvSpPr>
        <p:spPr>
          <a:xfrm rot="0" flipH="0" flipV="0">
            <a:off x="6032246" y="2419747"/>
            <a:ext cx="2701755" cy="659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153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37.	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452" baseline="0" b="0" i="0" dirty="0" spc="-2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51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-5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452" baseline="0" b="0" i="0" dirty="0" spc="-18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bu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rg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12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2" baseline="0" b="0" i="0" dirty="0" spc="-18">
                <a:solidFill>
                  <a:srgbClr val="124F97"/>
                </a:solidFill>
                <a:latin typeface="Calibri" pitchFamily="0" charset="1"/>
              </a:rPr>
              <a:t>ss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ia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(42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07)</a:t>
            </a:r>
          </a:p>
          <a:p>
            <a:pPr marL="0">
              <a:lnSpc>
                <a:spcPts val="1751"/>
              </a:lnSpc>
              <a:tabLst>
                <a:tab pos="343153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38.	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-34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1450" baseline="0" b="0" i="0" dirty="0" spc="-15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450" baseline="0" b="0" i="0" dirty="0" spc="-22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-34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1450" baseline="0" b="0" i="0" dirty="0" spc="-15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450" baseline="0" b="0" i="0" dirty="0" spc="-22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 (40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38)</a:t>
            </a:r>
          </a:p>
          <a:p>
            <a:pPr marL="0">
              <a:lnSpc>
                <a:spcPts val="1700"/>
              </a:lnSpc>
              <a:tabLst>
                <a:tab pos="343153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39.	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J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an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(38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49)</a:t>
            </a:r>
          </a:p>
        </p:txBody>
      </p:sp>
      <p:sp>
        <p:nvSpPr>
          <p:cNvPr id="214" name="Rectangle 214"/>
          <p:cNvSpPr/>
          <p:nvPr/>
        </p:nvSpPr>
        <p:spPr>
          <a:xfrm rot="0" flipH="0" flipV="0">
            <a:off x="6032246" y="3080655"/>
            <a:ext cx="2072905" cy="2213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153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40.	</a:t>
            </a:r>
            <a:r>
              <a:rPr lang="en-US" sz="1452" baseline="0" b="0" i="0" dirty="0" spc="-51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rt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A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2" baseline="0" b="0" i="0" dirty="0" spc="-18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452" baseline="0" b="0" i="0" dirty="0" spc="-5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alia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(36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33)</a:t>
            </a:r>
          </a:p>
        </p:txBody>
      </p:sp>
      <p:sp>
        <p:nvSpPr>
          <p:cNvPr id="215" name="Rectangle 215"/>
          <p:cNvSpPr/>
          <p:nvPr/>
        </p:nvSpPr>
        <p:spPr>
          <a:xfrm rot="0" flipH="0" flipV="0">
            <a:off x="6032246" y="3303588"/>
            <a:ext cx="2777202" cy="22104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41</a:t>
            </a:r>
            <a:r>
              <a:rPr lang="en-US" sz="1450" baseline="0" b="1" i="0" dirty="0" spc="814">
                <a:solidFill>
                  <a:srgbClr val="124F97"/>
                </a:solidFill>
                <a:latin typeface="Calibri-Bold" pitchFamily="0" charset="1"/>
              </a:rPr>
              <a:t>.</a:t>
            </a: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S</a:t>
            </a:r>
            <a:r>
              <a:rPr lang="en-US" sz="1450" baseline="0" b="1" i="0" dirty="0" spc="-16">
                <a:solidFill>
                  <a:srgbClr val="124F97"/>
                </a:solidFill>
                <a:latin typeface="Calibri-Bold" pitchFamily="0" charset="1"/>
              </a:rPr>
              <a:t>a</a:t>
            </a: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n</a:t>
            </a:r>
            <a:r>
              <a:rPr lang="en-US" sz="1450" baseline="0" b="1" i="0" dirty="0" spc="-28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1450" baseline="0" b="1" i="0" dirty="0" spc="-14">
                <a:solidFill>
                  <a:srgbClr val="124F97"/>
                </a:solidFill>
                <a:latin typeface="Calibri-Bold" pitchFamily="0" charset="1"/>
              </a:rPr>
              <a:t>D</a:t>
            </a: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iego</a:t>
            </a:r>
            <a:r>
              <a:rPr lang="en-US" sz="1450" baseline="0" b="1" i="0" dirty="0" spc="-25">
                <a:solidFill>
                  <a:srgbClr val="124F97"/>
                </a:solidFill>
                <a:latin typeface="Calibri-Bold" pitchFamily="0" charset="1"/>
              </a:rPr>
              <a:t>,</a:t>
            </a:r>
            <a:r>
              <a:rPr lang="en-US" sz="1450" baseline="0" b="1" i="0" dirty="0" spc="-79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USA</a:t>
            </a:r>
            <a:r>
              <a:rPr lang="en-US" sz="1450" baseline="0" b="1" i="0" dirty="0" spc="-28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(35.02)</a:t>
            </a:r>
          </a:p>
          <a:p>
            <a:pPr marL="0">
              <a:lnSpc>
                <a:spcPts val="1750"/>
              </a:lnSpc>
              <a:tabLst>
                <a:tab pos="343153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42.	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J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iaxi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-2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(33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94)</a:t>
            </a:r>
          </a:p>
          <a:p>
            <a:pPr marL="0">
              <a:lnSpc>
                <a:spcPts val="1752"/>
              </a:lnSpc>
              <a:tabLst>
                <a:tab pos="343153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43.	</a:t>
            </a:r>
            <a:r>
              <a:rPr lang="en-US" sz="1452" baseline="0" b="0" i="0" dirty="0" spc="-11">
                <a:solidFill>
                  <a:srgbClr val="124F97"/>
                </a:solidFill>
                <a:latin typeface="Calibri" pitchFamily="0" charset="1"/>
              </a:rPr>
              <a:t>L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nd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U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it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1452" baseline="0" b="0" i="0" dirty="0" spc="-2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Ki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11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(33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58)</a:t>
            </a:r>
          </a:p>
          <a:p>
            <a:pPr marL="0">
              <a:lnSpc>
                <a:spcPts val="1701"/>
              </a:lnSpc>
            </a:pP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44</a:t>
            </a:r>
            <a:r>
              <a:rPr lang="en-US" sz="1450" baseline="0" b="1" i="0" dirty="0" spc="814">
                <a:solidFill>
                  <a:srgbClr val="124F97"/>
                </a:solidFill>
                <a:latin typeface="Calibri-Bold" pitchFamily="0" charset="1"/>
              </a:rPr>
              <a:t>.</a:t>
            </a:r>
            <a:r>
              <a:rPr lang="en-US" sz="1450" baseline="0" b="1" i="0" dirty="0" spc="-15">
                <a:solidFill>
                  <a:srgbClr val="124F97"/>
                </a:solidFill>
                <a:latin typeface="Calibri-Bold" pitchFamily="0" charset="1"/>
              </a:rPr>
              <a:t>H</a:t>
            </a: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ouston</a:t>
            </a:r>
            <a:r>
              <a:rPr lang="en-US" sz="1450" baseline="0" b="1" i="0" dirty="0" spc="-25">
                <a:solidFill>
                  <a:srgbClr val="124F97"/>
                </a:solidFill>
                <a:latin typeface="Calibri-Bold" pitchFamily="0" charset="1"/>
              </a:rPr>
              <a:t>,</a:t>
            </a:r>
            <a:r>
              <a:rPr lang="en-US" sz="1450" baseline="0" b="1" i="0" dirty="0" spc="-128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USA</a:t>
            </a:r>
            <a:r>
              <a:rPr lang="en-US" sz="1450" baseline="0" b="1" i="0" dirty="0" spc="-28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(33.41)</a:t>
            </a:r>
          </a:p>
          <a:p>
            <a:pPr marL="0">
              <a:lnSpc>
                <a:spcPts val="1750"/>
              </a:lnSpc>
              <a:tabLst>
                <a:tab pos="343153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45.	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tt</a:t>
            </a:r>
            <a:r>
              <a:rPr lang="en-US" sz="1452" baseline="0" b="0" i="0" dirty="0" spc="-34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art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-2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452" baseline="0" b="0" i="0" dirty="0" spc="-11">
                <a:solidFill>
                  <a:srgbClr val="124F97"/>
                </a:solidFill>
                <a:latin typeface="Calibri" pitchFamily="0" charset="1"/>
              </a:rPr>
              <a:t>m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2" baseline="0" b="0" i="0" dirty="0" spc="-59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452" baseline="0" b="0" i="0" dirty="0" spc="12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(32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82)</a:t>
            </a:r>
          </a:p>
          <a:p>
            <a:pPr marL="0">
              <a:lnSpc>
                <a:spcPts val="1752"/>
              </a:lnSpc>
              <a:tabLst>
                <a:tab pos="343153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46.	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2" baseline="0" b="0" i="0" dirty="0" spc="-53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2" baseline="0" b="0" i="0" dirty="0" spc="-11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s,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75">
                <a:solidFill>
                  <a:srgbClr val="124F97"/>
                </a:solidFill>
                <a:latin typeface="Calibri" pitchFamily="0" charset="1"/>
              </a:rPr>
              <a:t>V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ez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la (31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77)</a:t>
            </a:r>
          </a:p>
          <a:p>
            <a:pPr marL="0">
              <a:lnSpc>
                <a:spcPts val="1751"/>
              </a:lnSpc>
            </a:pP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47</a:t>
            </a:r>
            <a:r>
              <a:rPr lang="en-US" sz="1450" baseline="0" b="1" i="0" dirty="0" spc="814">
                <a:solidFill>
                  <a:srgbClr val="124F97"/>
                </a:solidFill>
                <a:latin typeface="Calibri-Bold" pitchFamily="0" charset="1"/>
              </a:rPr>
              <a:t>.</a:t>
            </a:r>
            <a:r>
              <a:rPr lang="en-US" sz="1450" baseline="0" b="1" i="0" dirty="0" spc="-18">
                <a:solidFill>
                  <a:srgbClr val="124F97"/>
                </a:solidFill>
                <a:latin typeface="Calibri-Bold" pitchFamily="0" charset="1"/>
              </a:rPr>
              <a:t>C</a:t>
            </a: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hic</a:t>
            </a:r>
            <a:r>
              <a:rPr lang="en-US" sz="1450" baseline="0" b="1" i="0" dirty="0" spc="-16">
                <a:solidFill>
                  <a:srgbClr val="124F97"/>
                </a:solidFill>
                <a:latin typeface="Calibri-Bold" pitchFamily="0" charset="1"/>
              </a:rPr>
              <a:t>a</a:t>
            </a: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go</a:t>
            </a:r>
            <a:r>
              <a:rPr lang="en-US" sz="1450" baseline="0" b="1" i="0" dirty="0" spc="-25">
                <a:solidFill>
                  <a:srgbClr val="124F97"/>
                </a:solidFill>
                <a:latin typeface="Calibri-Bold" pitchFamily="0" charset="1"/>
              </a:rPr>
              <a:t>,</a:t>
            </a:r>
            <a:r>
              <a:rPr lang="en-US" sz="1450" baseline="0" b="1" i="0" dirty="0" spc="-28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USA</a:t>
            </a:r>
            <a:r>
              <a:rPr lang="en-US" sz="1450" baseline="0" b="1" i="0" dirty="0" spc="-79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1450" baseline="0" b="1" i="0" dirty="0" spc="0">
                <a:solidFill>
                  <a:srgbClr val="124F97"/>
                </a:solidFill>
                <a:latin typeface="Calibri-Bold" pitchFamily="0" charset="1"/>
              </a:rPr>
              <a:t>(31.48)</a:t>
            </a:r>
          </a:p>
          <a:p>
            <a:pPr marL="0">
              <a:lnSpc>
                <a:spcPts val="1750"/>
              </a:lnSpc>
              <a:tabLst>
                <a:tab pos="343153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48.	Har</a:t>
            </a:r>
            <a:r>
              <a:rPr lang="en-US" sz="1452" baseline="0" b="0" i="0" dirty="0" spc="-15">
                <a:solidFill>
                  <a:srgbClr val="124F97"/>
                </a:solidFill>
                <a:latin typeface="Calibri" pitchFamily="0" charset="1"/>
              </a:rPr>
              <a:t>b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a (30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81)</a:t>
            </a:r>
          </a:p>
          <a:p>
            <a:pPr marL="0">
              <a:lnSpc>
                <a:spcPts val="1701"/>
              </a:lnSpc>
              <a:tabLst>
                <a:tab pos="343153" algn="l"/>
              </a:tabLst>
            </a:pP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49.	M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xi</a:t>
            </a:r>
            <a:r>
              <a:rPr lang="en-US" sz="1452" baseline="0" b="0" i="0" dirty="0" spc="-1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2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-2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it</a:t>
            </a:r>
            <a:r>
              <a:rPr lang="en-US" sz="1452" baseline="0" b="0" i="0" dirty="0" spc="-108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1452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 M</a:t>
            </a:r>
            <a:r>
              <a:rPr lang="en-US" sz="1452" baseline="0" b="0" i="0" dirty="0" spc="-24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xi</a:t>
            </a:r>
            <a:r>
              <a:rPr lang="en-US" sz="1452" baseline="0" b="0" i="0" dirty="0" spc="-15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2" baseline="0" b="0" i="0" dirty="0" spc="-28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(30</a:t>
            </a:r>
            <a:r>
              <a:rPr lang="en-US" sz="1452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2" baseline="0" b="0" i="0" dirty="0" spc="0">
                <a:solidFill>
                  <a:srgbClr val="124F97"/>
                </a:solidFill>
                <a:latin typeface="Calibri" pitchFamily="0" charset="1"/>
              </a:rPr>
              <a:t>69)</a:t>
            </a:r>
          </a:p>
          <a:p>
            <a:pPr marL="0">
              <a:lnSpc>
                <a:spcPts val="1752"/>
              </a:lnSpc>
              <a:tabLst>
                <a:tab pos="343153" algn="l"/>
              </a:tabLst>
            </a:pP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50.	La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z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-15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u</a:t>
            </a:r>
            <a:r>
              <a:rPr lang="en-US" sz="1450" baseline="0" b="0" i="0" dirty="0" spc="-14">
                <a:solidFill>
                  <a:srgbClr val="124F97"/>
                </a:solidFill>
                <a:latin typeface="Calibri" pitchFamily="0" charset="1"/>
              </a:rPr>
              <a:t>,</a:t>
            </a:r>
            <a:r>
              <a:rPr lang="en-US" sz="1450" baseline="0" b="0" i="0" dirty="0" spc="12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1450" baseline="0" b="0" i="0" dirty="0" spc="-24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1450" baseline="0" b="0" i="0" dirty="0" spc="-12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a (29</a:t>
            </a:r>
            <a:r>
              <a:rPr lang="en-US" sz="1450" baseline="0" b="0" i="0" dirty="0" spc="-16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1450" baseline="0" b="0" i="0" dirty="0" spc="0">
                <a:solidFill>
                  <a:srgbClr val="124F97"/>
                </a:solidFill>
                <a:latin typeface="Calibri" pitchFamily="0" charset="1"/>
              </a:rPr>
              <a:t>87)</a:t>
            </a:r>
          </a:p>
        </p:txBody>
      </p:sp>
      <p:sp>
        <p:nvSpPr>
          <p:cNvPr id="216" name="Rectangle 216"/>
          <p:cNvSpPr/>
          <p:nvPr/>
        </p:nvSpPr>
        <p:spPr>
          <a:xfrm rot="0" flipH="0" flipV="0">
            <a:off x="243204" y="6443361"/>
            <a:ext cx="116061" cy="274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1" i="0" dirty="0" spc="0">
                <a:solidFill>
                  <a:srgbClr val="000000"/>
                </a:solidFill>
                <a:latin typeface="Calibri-Bold" pitchFamily="0" charset="1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17" name="Freeform 217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" name="Picture 106"/>
          <p:cNvPicPr>
            <a:picLocks noChangeAspect="0" noChangeArrowheads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9144000" cy="6858000"/>
          </a:xfrm>
          <a:prstGeom prst="rect">
            <a:avLst/>
          </a:prstGeom>
          <a:noFill/>
          <a:extLst/>
        </p:spPr>
      </p:pic>
      <p:sp>
        <p:nvSpPr>
          <p:cNvPr id="219" name="Rectangle 219"/>
          <p:cNvSpPr/>
          <p:nvPr/>
        </p:nvSpPr>
        <p:spPr>
          <a:xfrm rot="0" flipH="0" flipV="0">
            <a:off x="678815" y="39323"/>
            <a:ext cx="1494160" cy="10273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C</a:t>
            </a:r>
            <a:r>
              <a:rPr lang="en-US" sz="2402" baseline="0" b="1" i="0" dirty="0" spc="-22">
                <a:solidFill>
                  <a:srgbClr val="FFFFFF"/>
                </a:solidFill>
                <a:latin typeface="Calibri-Bold" pitchFamily="0" charset="1"/>
              </a:rPr>
              <a:t>O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NS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U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M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ER</a:t>
            </a:r>
          </a:p>
          <a:p>
            <a:pPr marL="0">
              <a:lnSpc>
                <a:spcPts val="2603"/>
              </a:lnSpc>
            </a:pP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E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N</a:t>
            </a: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E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R</a:t>
            </a:r>
            <a:r>
              <a:rPr lang="en-US" sz="2402" baseline="0" b="1" i="0" dirty="0" spc="-29">
                <a:solidFill>
                  <a:srgbClr val="FFFFFF"/>
                </a:solidFill>
                <a:latin typeface="Calibri-Bold" pitchFamily="0" charset="1"/>
              </a:rPr>
              <a:t>GY</a:t>
            </a:r>
          </a:p>
          <a:p>
            <a:pPr marL="0">
              <a:lnSpc>
                <a:spcPts val="2603"/>
              </a:lnSpc>
            </a:pP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A</a:t>
            </a:r>
            <a:r>
              <a:rPr lang="en-US" sz="2402" baseline="0" b="1" i="0" dirty="0" spc="-17">
                <a:solidFill>
                  <a:srgbClr val="FFFFFF"/>
                </a:solidFill>
                <a:latin typeface="Calibri-Bold" pitchFamily="0" charset="1"/>
              </a:rPr>
              <a:t>L</a:t>
            </a:r>
            <a:r>
              <a:rPr lang="en-US" sz="2402" baseline="0" b="1" i="0" dirty="0" spc="-15">
                <a:solidFill>
                  <a:srgbClr val="FFFFFF"/>
                </a:solidFill>
                <a:latin typeface="Calibri-Bold" pitchFamily="0" charset="1"/>
              </a:rPr>
              <a:t>L</a:t>
            </a:r>
            <a:r>
              <a:rPr lang="en-US" sz="2402" baseline="0" b="1" i="0" dirty="0" spc="0">
                <a:solidFill>
                  <a:srgbClr val="FFFFFF"/>
                </a:solidFill>
                <a:latin typeface="Calibri-Bold" pitchFamily="0" charset="1"/>
              </a:rPr>
              <a:t>IAN</a:t>
            </a:r>
            <a:r>
              <a:rPr lang="en-US" sz="2402" baseline="0" b="1" i="0" dirty="0" spc="-20">
                <a:solidFill>
                  <a:srgbClr val="FFFFFF"/>
                </a:solidFill>
                <a:latin typeface="Calibri-Bold" pitchFamily="0" charset="1"/>
              </a:rPr>
              <a:t>CE</a:t>
            </a:r>
          </a:p>
        </p:txBody>
      </p:sp>
      <p:sp>
        <p:nvSpPr>
          <p:cNvPr id="220" name="Rectangle 220"/>
          <p:cNvSpPr/>
          <p:nvPr/>
        </p:nvSpPr>
        <p:spPr>
          <a:xfrm rot="0" flipH="0" flipV="0">
            <a:off x="720725" y="6404293"/>
            <a:ext cx="77266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8A8A8A"/>
                </a:solidFill>
                <a:latin typeface="Calibri" pitchFamily="0" charset="1"/>
              </a:rPr>
              <a:t>8</a:t>
            </a:r>
          </a:p>
        </p:txBody>
      </p:sp>
      <p:sp>
        <p:nvSpPr>
          <p:cNvPr id="221" name="Rectangle 221"/>
          <p:cNvSpPr/>
          <p:nvPr/>
        </p:nvSpPr>
        <p:spPr>
          <a:xfrm rot="0" flipH="0" flipV="0">
            <a:off x="3323590" y="135520"/>
            <a:ext cx="3920819" cy="739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R</a:t>
            </a:r>
            <a:r>
              <a:rPr lang="en-US" sz="2200" baseline="0" b="1" i="0" dirty="0" spc="-18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ace</a:t>
            </a:r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 t</a:t>
            </a:r>
            <a:r>
              <a:rPr lang="en-US" sz="2200" baseline="0" b="1" i="0" dirty="0" spc="-18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o</a:t>
            </a:r>
            <a:r>
              <a:rPr lang="en-US" sz="2200" baseline="0" b="1" i="0" dirty="0" spc="-34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 </a:t>
            </a:r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D</a:t>
            </a:r>
            <a:r>
              <a:rPr lang="en-US" sz="2200" baseline="0" b="1" i="0" dirty="0" spc="-18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eca</a:t>
            </a:r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r</a:t>
            </a:r>
            <a:r>
              <a:rPr lang="en-US" sz="2200" baseline="0" b="1" i="0" dirty="0" spc="-18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bon</a:t>
            </a:r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i</a:t>
            </a:r>
            <a:r>
              <a:rPr lang="en-US" sz="2200" baseline="0" b="1" i="0" dirty="0" spc="-25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z</a:t>
            </a:r>
            <a:r>
              <a:rPr lang="en-US" sz="2200" baseline="0" b="1" i="0" dirty="0" spc="-69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a</a:t>
            </a:r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ti</a:t>
            </a:r>
            <a:r>
              <a:rPr lang="en-US" sz="2200" baseline="0" b="1" i="0" dirty="0" spc="-18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on</a:t>
            </a:r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: </a:t>
            </a:r>
          </a:p>
          <a:p>
            <a:pPr marL="0">
              <a:lnSpc>
                <a:spcPts val="2353"/>
              </a:lnSpc>
            </a:pPr>
            <a:r>
              <a:rPr lang="en-US" sz="2200" baseline="0" b="1" i="0" dirty="0" spc="-139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T</a:t>
            </a:r>
            <a:r>
              <a:rPr lang="en-US" sz="2200" baseline="0" b="1" i="0" dirty="0" spc="-18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</a:t>
            </a:r>
            <a:r>
              <a:rPr lang="en-US" sz="2200" baseline="0" b="1" i="0" dirty="0" spc="-69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c</a:t>
            </a:r>
            <a:r>
              <a:rPr lang="en-US" sz="2200" baseline="0" b="1" i="0" dirty="0" spc="-18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hno</a:t>
            </a:r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l</a:t>
            </a:r>
            <a:r>
              <a:rPr lang="en-US" sz="2200" baseline="0" b="1" i="0" dirty="0" spc="-18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og</a:t>
            </a:r>
            <a:r>
              <a:rPr lang="en-US" sz="2200" baseline="0" b="1" i="0" dirty="0" spc="0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i</a:t>
            </a:r>
            <a:r>
              <a:rPr lang="en-US" sz="2200" baseline="0" b="1" i="0" dirty="0" spc="-18">
                <a:ln w="7982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-Black" pitchFamily="0" charset="1"/>
              </a:rPr>
              <a:t>es</a:t>
            </a:r>
          </a:p>
        </p:txBody>
      </p:sp>
      <p:sp>
        <p:nvSpPr>
          <p:cNvPr id="222" name="Rectangle 222"/>
          <p:cNvSpPr/>
          <p:nvPr/>
        </p:nvSpPr>
        <p:spPr>
          <a:xfrm rot="0" flipH="0" flipV="0">
            <a:off x="441959" y="1455119"/>
            <a:ext cx="1827114" cy="3356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2" baseline="0" b="1" i="0" dirty="0" spc="-16">
                <a:solidFill>
                  <a:srgbClr val="124F97"/>
                </a:solidFill>
                <a:latin typeface="Calibri-Bold" pitchFamily="0" charset="1"/>
              </a:rPr>
              <a:t>C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arbon</a:t>
            </a:r>
            <a:r>
              <a:rPr lang="en-US" sz="2202" baseline="0" b="1" i="0" dirty="0" spc="-49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2202" baseline="0" b="1" i="0" dirty="0" spc="-16">
                <a:solidFill>
                  <a:srgbClr val="124F97"/>
                </a:solidFill>
                <a:latin typeface="Calibri-Bold" pitchFamily="0" charset="1"/>
              </a:rPr>
              <a:t>C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ap</a:t>
            </a:r>
            <a:r>
              <a:rPr lang="en-US" sz="2202" baseline="0" b="1" i="0" dirty="0" spc="-14">
                <a:solidFill>
                  <a:srgbClr val="124F97"/>
                </a:solidFill>
                <a:latin typeface="Calibri-Bold" pitchFamily="0" charset="1"/>
              </a:rPr>
              <a:t>t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ure</a:t>
            </a:r>
          </a:p>
        </p:txBody>
      </p:sp>
      <p:sp>
        <p:nvSpPr>
          <p:cNvPr id="223" name="Rectangle 223"/>
          <p:cNvSpPr/>
          <p:nvPr/>
        </p:nvSpPr>
        <p:spPr>
          <a:xfrm rot="0" flipH="0" flipV="0">
            <a:off x="441959" y="1742133"/>
            <a:ext cx="8178626" cy="3854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900" algn="l"/>
              </a:tabLst>
            </a:pPr>
            <a:r>
              <a:rPr lang="en-US" sz="22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45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Q</a:t>
            </a:r>
            <a:r>
              <a:rPr lang="en-US" sz="2202" baseline="0" b="0" i="0" dirty="0" spc="-4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7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ax </a:t>
            </a:r>
            <a:r>
              <a:rPr lang="en-US" sz="2202" baseline="0" b="0" i="0" dirty="0" spc="-20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202" baseline="0" b="0" i="0" dirty="0" spc="-6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edits: 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$50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per met</a:t>
            </a:r>
            <a:r>
              <a:rPr lang="en-US" sz="2202" baseline="0" b="0" i="0" dirty="0" spc="-16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ic</a:t>
            </a:r>
            <a:r>
              <a:rPr lang="en-US" sz="2202" baseline="0" b="0" i="0" dirty="0" spc="-4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ton to</a:t>
            </a:r>
            <a:r>
              <a:rPr lang="en-US" sz="2202" baseline="0" b="0" i="0" dirty="0" spc="-4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$85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pe</a:t>
            </a:r>
            <a:r>
              <a:rPr lang="en-US" sz="2202" baseline="0" b="0" i="0" dirty="0" spc="-16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met</a:t>
            </a:r>
            <a:r>
              <a:rPr lang="en-US" sz="2202" baseline="0" b="0" i="0" dirty="0" spc="-16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ic ton</a:t>
            </a:r>
            <a:r>
              <a:rPr lang="en-US" sz="2202" baseline="0" b="0" i="0" dirty="0" spc="-4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6">
                <a:solidFill>
                  <a:srgbClr val="124F97"/>
                </a:solidFill>
                <a:latin typeface="Calibri" pitchFamily="0" charset="1"/>
              </a:rPr>
              <a:t>(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an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$180 </a:t>
            </a:r>
          </a:p>
        </p:txBody>
      </p:sp>
      <p:sp>
        <p:nvSpPr>
          <p:cNvPr id="224" name="Rectangle 224"/>
          <p:cNvSpPr/>
          <p:nvPr/>
        </p:nvSpPr>
        <p:spPr>
          <a:xfrm rot="0" flipH="0" flipV="0">
            <a:off x="784859" y="2128854"/>
            <a:ext cx="7573910" cy="6725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pe</a:t>
            </a:r>
            <a:r>
              <a:rPr lang="en-US" sz="2202" baseline="0" b="0" i="0" dirty="0" spc="-16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met</a:t>
            </a:r>
            <a:r>
              <a:rPr lang="en-US" sz="2202" baseline="0" b="0" i="0" dirty="0" spc="-16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ic ton</a:t>
            </a:r>
            <a:r>
              <a:rPr lang="en-US" sz="2202" baseline="0" b="0" i="0" dirty="0" spc="-4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69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-16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ca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b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 di</a:t>
            </a:r>
            <a:r>
              <a:rPr lang="en-US" sz="2202" baseline="0" b="0" i="0" dirty="0" spc="-58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xide captu</a:t>
            </a:r>
            <a:r>
              <a:rPr lang="en-US" sz="2202" baseline="0" b="0" i="0" dirty="0" spc="-71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ed us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ng di</a:t>
            </a:r>
            <a:r>
              <a:rPr lang="en-US" sz="2202" baseline="0" b="0" i="0" dirty="0" spc="-6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ect ai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captu</a:t>
            </a:r>
            <a:r>
              <a:rPr lang="en-US" sz="2202" baseline="0" b="0" i="0" dirty="0" spc="-71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 </a:t>
            </a:r>
          </a:p>
          <a:p>
            <a:pPr marL="0">
              <a:lnSpc>
                <a:spcPts val="2653"/>
              </a:lnSpc>
            </a:pP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technol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gy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).</a:t>
            </a:r>
          </a:p>
        </p:txBody>
      </p:sp>
      <p:sp>
        <p:nvSpPr>
          <p:cNvPr id="225" name="Rectangle 225"/>
          <p:cNvSpPr/>
          <p:nvPr/>
        </p:nvSpPr>
        <p:spPr>
          <a:xfrm rot="0" flipH="0" flipV="0">
            <a:off x="441959" y="2796239"/>
            <a:ext cx="1134254" cy="3356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Hyd</a:t>
            </a:r>
            <a:r>
              <a:rPr lang="en-US" sz="2202" baseline="0" b="1" i="0" dirty="0" spc="-31">
                <a:solidFill>
                  <a:srgbClr val="124F97"/>
                </a:solidFill>
                <a:latin typeface="Calibri-Bold" pitchFamily="0" charset="1"/>
              </a:rPr>
              <a:t>r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ogen</a:t>
            </a:r>
          </a:p>
        </p:txBody>
      </p:sp>
      <p:sp>
        <p:nvSpPr>
          <p:cNvPr id="226" name="Rectangle 226"/>
          <p:cNvSpPr/>
          <p:nvPr/>
        </p:nvSpPr>
        <p:spPr>
          <a:xfrm rot="0" flipH="0" flipV="0">
            <a:off x="441959" y="3083253"/>
            <a:ext cx="8100025" cy="3854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900" algn="l"/>
              </a:tabLst>
            </a:pPr>
            <a:r>
              <a:rPr lang="en-US" sz="22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45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V </a:t>
            </a:r>
            <a:r>
              <a:rPr lang="en-US" sz="2202" baseline="0" b="0" i="0" dirty="0" spc="-20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2202" baseline="0" b="0" i="0" dirty="0" spc="-47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2202" baseline="0" b="0" i="0" dirty="0" spc="-71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ogen P</a:t>
            </a:r>
            <a:r>
              <a:rPr lang="en-US" sz="2202" baseline="0" b="0" i="0" dirty="0" spc="-6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oducti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 </a:t>
            </a:r>
            <a:r>
              <a:rPr lang="en-US" sz="2202" baseline="0" b="0" i="0" dirty="0" spc="-17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ax</a:t>
            </a:r>
            <a:r>
              <a:rPr lang="en-US" sz="2202" baseline="0" b="0" i="0" dirty="0" spc="-49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202" baseline="0" b="0" i="0" dirty="0" spc="-6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edit incentivi</a:t>
            </a:r>
            <a:r>
              <a:rPr lang="en-US" sz="2202" baseline="0" b="0" i="0" dirty="0" spc="-69">
                <a:solidFill>
                  <a:srgbClr val="124F97"/>
                </a:solidFill>
                <a:latin typeface="Calibri" pitchFamily="0" charset="1"/>
              </a:rPr>
              <a:t>z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es clean</a:t>
            </a:r>
            <a:r>
              <a:rPr lang="en-US" sz="2202" baseline="0" b="0" i="0" dirty="0" spc="-51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53">
                <a:solidFill>
                  <a:srgbClr val="124F97"/>
                </a:solidFill>
                <a:latin typeface="Calibri" pitchFamily="0" charset="1"/>
              </a:rPr>
              <a:t>h</a:t>
            </a:r>
            <a:r>
              <a:rPr lang="en-US" sz="2202" baseline="0" b="0" i="0" dirty="0" spc="-47">
                <a:solidFill>
                  <a:srgbClr val="124F97"/>
                </a:solidFill>
                <a:latin typeface="Calibri" pitchFamily="0" charset="1"/>
              </a:rPr>
              <a:t>y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d</a:t>
            </a:r>
            <a:r>
              <a:rPr lang="en-US" sz="2202" baseline="0" b="0" i="0" dirty="0" spc="-71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ogen up </a:t>
            </a:r>
          </a:p>
        </p:txBody>
      </p:sp>
      <p:sp>
        <p:nvSpPr>
          <p:cNvPr id="227" name="Rectangle 227"/>
          <p:cNvSpPr/>
          <p:nvPr/>
        </p:nvSpPr>
        <p:spPr>
          <a:xfrm rot="0" flipH="0" flipV="0">
            <a:off x="441959" y="3469974"/>
            <a:ext cx="2870740" cy="6724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42900"/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to $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3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.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0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0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/kil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g</a:t>
            </a:r>
            <a:r>
              <a:rPr lang="en-US" sz="2202" baseline="0" b="0" i="0" dirty="0" spc="-6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am</a:t>
            </a:r>
          </a:p>
          <a:p>
            <a:pPr marL="0">
              <a:lnSpc>
                <a:spcPts val="2652"/>
              </a:lnSpc>
            </a:pP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Ad</a:t>
            </a:r>
            <a:r>
              <a:rPr lang="en-US" sz="2202" baseline="0" b="1" i="0" dirty="0" spc="-42">
                <a:solidFill>
                  <a:srgbClr val="124F97"/>
                </a:solidFill>
                <a:latin typeface="Calibri-Bold" pitchFamily="0" charset="1"/>
              </a:rPr>
              <a:t>v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an</a:t>
            </a:r>
            <a:r>
              <a:rPr lang="en-US" sz="2202" baseline="0" b="1" i="0" dirty="0" spc="-20">
                <a:solidFill>
                  <a:srgbClr val="124F97"/>
                </a:solidFill>
                <a:latin typeface="Calibri-Bold" pitchFamily="0" charset="1"/>
              </a:rPr>
              <a:t>c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ed</a:t>
            </a:r>
            <a:r>
              <a:rPr lang="en-US" sz="2202" baseline="0" b="1" i="0" dirty="0" spc="-49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Nu</a:t>
            </a:r>
            <a:r>
              <a:rPr lang="en-US" sz="2202" baseline="0" b="1" i="0" dirty="0" spc="-20">
                <a:solidFill>
                  <a:srgbClr val="124F97"/>
                </a:solidFill>
                <a:latin typeface="Calibri-Bold" pitchFamily="0" charset="1"/>
              </a:rPr>
              <a:t>c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lear/S</a:t>
            </a:r>
            <a:r>
              <a:rPr lang="en-US" sz="2202" baseline="0" b="1" i="0" dirty="0" spc="-25">
                <a:solidFill>
                  <a:srgbClr val="124F97"/>
                </a:solidFill>
                <a:latin typeface="Calibri-Bold" pitchFamily="0" charset="1"/>
              </a:rPr>
              <a:t>M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Rs</a:t>
            </a:r>
          </a:p>
        </p:txBody>
      </p:sp>
      <p:sp>
        <p:nvSpPr>
          <p:cNvPr id="228" name="Rectangle 228"/>
          <p:cNvSpPr/>
          <p:nvPr/>
        </p:nvSpPr>
        <p:spPr>
          <a:xfrm rot="0" flipH="0" flipV="0">
            <a:off x="441959" y="4093919"/>
            <a:ext cx="3443288" cy="3854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900" algn="l"/>
              </a:tabLst>
            </a:pPr>
            <a:r>
              <a:rPr lang="en-US" sz="22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DO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ost Sha</a:t>
            </a:r>
            <a:r>
              <a:rPr lang="en-US" sz="2202" baseline="0" b="0" i="0" dirty="0" spc="-18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ing P</a:t>
            </a:r>
            <a:r>
              <a:rPr lang="en-US" sz="2202" baseline="0" b="0" i="0" dirty="0" spc="-6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og</a:t>
            </a:r>
            <a:r>
              <a:rPr lang="en-US" sz="2202" baseline="0" b="0" i="0" dirty="0" spc="-6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ams</a:t>
            </a:r>
          </a:p>
        </p:txBody>
      </p:sp>
      <p:sp>
        <p:nvSpPr>
          <p:cNvPr id="229" name="Rectangle 229"/>
          <p:cNvSpPr/>
          <p:nvPr/>
        </p:nvSpPr>
        <p:spPr>
          <a:xfrm rot="0" flipH="0" flipV="0">
            <a:off x="441959" y="4474290"/>
            <a:ext cx="521113" cy="3356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RNG</a:t>
            </a:r>
          </a:p>
        </p:txBody>
      </p:sp>
      <p:sp>
        <p:nvSpPr>
          <p:cNvPr id="230" name="Rectangle 230"/>
          <p:cNvSpPr/>
          <p:nvPr/>
        </p:nvSpPr>
        <p:spPr>
          <a:xfrm rot="0" flipH="0" flipV="0">
            <a:off x="441959" y="4761304"/>
            <a:ext cx="4932224" cy="3854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900" algn="l"/>
              </a:tabLst>
            </a:pPr>
            <a:r>
              <a:rPr lang="en-US" sz="22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-36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ate</a:t>
            </a:r>
            <a:r>
              <a:rPr lang="en-US" sz="2202" baseline="0" b="0" i="0" dirty="0" spc="-40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incentives/p</a:t>
            </a:r>
            <a:r>
              <a:rPr lang="en-US" sz="2202" baseline="0" b="0" i="0" dirty="0" spc="-69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ocu</a:t>
            </a:r>
            <a:r>
              <a:rPr lang="en-US" sz="2202" baseline="0" b="0" i="0" dirty="0" spc="-71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ement</a:t>
            </a:r>
            <a:r>
              <a:rPr lang="en-US" sz="2202" baseline="0" b="0" i="0" dirty="0" spc="-47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p</a:t>
            </a:r>
            <a:r>
              <a:rPr lang="en-US" sz="2202" baseline="0" b="0" i="0" dirty="0" spc="-71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ovi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s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</a:t>
            </a:r>
            <a:r>
              <a:rPr lang="en-US" sz="2202" baseline="0" b="0" i="0" dirty="0" spc="-14">
                <a:solidFill>
                  <a:srgbClr val="124F97"/>
                </a:solidFill>
                <a:latin typeface="Calibri" pitchFamily="0" charset="1"/>
              </a:rPr>
              <a:t>o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ns</a:t>
            </a:r>
          </a:p>
        </p:txBody>
      </p:sp>
      <p:sp>
        <p:nvSpPr>
          <p:cNvPr id="231" name="Rectangle 231"/>
          <p:cNvSpPr/>
          <p:nvPr/>
        </p:nvSpPr>
        <p:spPr>
          <a:xfrm rot="0" flipH="0" flipV="0">
            <a:off x="441959" y="5147898"/>
            <a:ext cx="3277170" cy="3356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Ba</a:t>
            </a:r>
            <a:r>
              <a:rPr lang="en-US" sz="2202" baseline="0" b="1" i="0" dirty="0" spc="-64">
                <a:solidFill>
                  <a:srgbClr val="124F97"/>
                </a:solidFill>
                <a:latin typeface="Calibri-Bold" pitchFamily="0" charset="1"/>
              </a:rPr>
              <a:t>tt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ery S</a:t>
            </a:r>
            <a:r>
              <a:rPr lang="en-US" sz="2202" baseline="0" b="1" i="0" dirty="0" spc="-14">
                <a:solidFill>
                  <a:srgbClr val="124F97"/>
                </a:solidFill>
                <a:latin typeface="Calibri-Bold" pitchFamily="0" charset="1"/>
              </a:rPr>
              <a:t>t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o</a:t>
            </a:r>
            <a:r>
              <a:rPr lang="en-US" sz="2202" baseline="0" b="1" i="0" dirty="0" spc="-31">
                <a:solidFill>
                  <a:srgbClr val="124F97"/>
                </a:solidFill>
                <a:latin typeface="Calibri-Bold" pitchFamily="0" charset="1"/>
              </a:rPr>
              <a:t>r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age</a:t>
            </a:r>
            <a:r>
              <a:rPr lang="en-US" sz="2202" baseline="0" b="1" i="0" dirty="0" spc="-20">
                <a:solidFill>
                  <a:srgbClr val="124F97"/>
                </a:solidFill>
                <a:latin typeface="Calibri-Bold" pitchFamily="0" charset="1"/>
              </a:rPr>
              <a:t>,</a:t>
            </a:r>
            <a:r>
              <a:rPr lang="en-US" sz="2202" baseline="0" b="1" i="0" dirty="0" spc="-49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Wind</a:t>
            </a:r>
            <a:r>
              <a:rPr lang="en-US" sz="2202" baseline="0" b="1" i="0" dirty="0" spc="-18">
                <a:solidFill>
                  <a:srgbClr val="124F97"/>
                </a:solidFill>
                <a:latin typeface="Calibri-Bold" pitchFamily="0" charset="1"/>
              </a:rPr>
              <a:t>,</a:t>
            </a:r>
            <a:r>
              <a:rPr lang="en-US" sz="2202" baseline="0" b="1" i="0" dirty="0" spc="-49">
                <a:solidFill>
                  <a:srgbClr val="124F97"/>
                </a:solidFill>
                <a:latin typeface="Calibri-Bold" pitchFamily="0" charset="1"/>
              </a:rPr>
              <a:t> </a:t>
            </a:r>
            <a:r>
              <a:rPr lang="en-US" sz="2202" baseline="0" b="1" i="0" dirty="0" spc="0">
                <a:solidFill>
                  <a:srgbClr val="124F97"/>
                </a:solidFill>
                <a:latin typeface="Calibri-Bold" pitchFamily="0" charset="1"/>
              </a:rPr>
              <a:t>Solar</a:t>
            </a:r>
          </a:p>
        </p:txBody>
      </p:sp>
      <p:sp>
        <p:nvSpPr>
          <p:cNvPr id="232" name="Rectangle 232"/>
          <p:cNvSpPr/>
          <p:nvPr/>
        </p:nvSpPr>
        <p:spPr>
          <a:xfrm rot="0" flipH="0" flipV="0">
            <a:off x="441959" y="5435039"/>
            <a:ext cx="7296677" cy="3854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900" algn="l"/>
              </a:tabLst>
            </a:pPr>
            <a:r>
              <a:rPr lang="en-US" sz="2202" baseline="0" b="0" i="0" dirty="0" spc="0">
                <a:solidFill>
                  <a:srgbClr val="124F97"/>
                </a:solidFill>
                <a:latin typeface="ArialMT" pitchFamily="0" charset="1"/>
              </a:rPr>
              <a:t>•	</a:t>
            </a:r>
            <a:r>
              <a:rPr lang="en-US" sz="2202" baseline="0" b="0" i="0" dirty="0" spc="-60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ede</a:t>
            </a:r>
            <a:r>
              <a:rPr lang="en-US" sz="2202" baseline="0" b="0" i="0" dirty="0" spc="-6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al </a:t>
            </a:r>
            <a:r>
              <a:rPr lang="en-US" sz="2202" baseline="0" b="0" i="0" dirty="0" spc="-170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ax </a:t>
            </a:r>
            <a:r>
              <a:rPr lang="en-US" sz="2202" baseline="0" b="0" i="0" dirty="0" spc="-20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202" baseline="0" b="0" i="0" dirty="0" spc="-6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edits, S</a:t>
            </a:r>
            <a:r>
              <a:rPr lang="en-US" sz="2202" baseline="0" b="0" i="0" dirty="0" spc="-36">
                <a:solidFill>
                  <a:srgbClr val="124F97"/>
                </a:solidFill>
                <a:latin typeface="Calibri" pitchFamily="0" charset="1"/>
              </a:rPr>
              <a:t>t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ate/</a:t>
            </a:r>
            <a:r>
              <a:rPr lang="en-US" sz="2202" baseline="0" b="0" i="0" dirty="0" spc="-60">
                <a:solidFill>
                  <a:srgbClr val="124F97"/>
                </a:solidFill>
                <a:latin typeface="Calibri" pitchFamily="0" charset="1"/>
              </a:rPr>
              <a:t>F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ede</a:t>
            </a:r>
            <a:r>
              <a:rPr lang="en-US" sz="2202" baseline="0" b="0" i="0" dirty="0" spc="-6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al G</a:t>
            </a:r>
            <a:r>
              <a:rPr lang="en-US" sz="2202" baseline="0" b="0" i="0" dirty="0" spc="-67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ants, R</a:t>
            </a:r>
            <a:r>
              <a:rPr lang="en-US" sz="2202" baseline="0" b="0" i="0" dirty="0" spc="-67">
                <a:solidFill>
                  <a:srgbClr val="124F97"/>
                </a:solidFill>
                <a:latin typeface="Calibri" pitchFamily="0" charset="1"/>
              </a:rPr>
              <a:t>E</a:t>
            </a:r>
            <a:r>
              <a:rPr lang="en-US" sz="2202" baseline="0" b="0" i="0" dirty="0" spc="-23">
                <a:solidFill>
                  <a:srgbClr val="124F97"/>
                </a:solidFill>
                <a:latin typeface="Calibri" pitchFamily="0" charset="1"/>
              </a:rPr>
              <a:t>C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s,</a:t>
            </a:r>
            <a:r>
              <a:rPr lang="en-US" sz="2202" baseline="0" b="0" i="0" dirty="0" spc="103">
                <a:solidFill>
                  <a:srgbClr val="124F97"/>
                </a:solidFill>
                <a:latin typeface="Calibri" pitchFamily="0" charset="1"/>
              </a:rPr>
              <a:t> </a:t>
            </a:r>
            <a:r>
              <a:rPr lang="en-US" sz="2202" baseline="0" b="0" i="0" dirty="0" spc="-20">
                <a:solidFill>
                  <a:srgbClr val="124F97"/>
                </a:solidFill>
                <a:latin typeface="Calibri" pitchFamily="0" charset="1"/>
              </a:rPr>
              <a:t>N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et Mete</a:t>
            </a:r>
            <a:r>
              <a:rPr lang="en-US" sz="2202" baseline="0" b="0" i="0" dirty="0" spc="-12">
                <a:solidFill>
                  <a:srgbClr val="124F97"/>
                </a:solidFill>
                <a:latin typeface="Calibri" pitchFamily="0" charset="1"/>
              </a:rPr>
              <a:t>r</a:t>
            </a:r>
            <a:r>
              <a:rPr lang="en-US" sz="2202" baseline="0" b="0" i="0" dirty="0" spc="0">
                <a:solidFill>
                  <a:srgbClr val="124F97"/>
                </a:solidFill>
                <a:latin typeface="Calibri" pitchFamily="0" charset="1"/>
              </a:rPr>
              <a:t>ing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8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